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4"/>
  </p:notesMasterIdLst>
  <p:sldIdLst>
    <p:sldId id="256" r:id="rId5"/>
    <p:sldId id="261" r:id="rId6"/>
    <p:sldId id="257" r:id="rId7"/>
    <p:sldId id="258" r:id="rId8"/>
    <p:sldId id="259" r:id="rId9"/>
    <p:sldId id="260"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46" d="100"/>
          <a:sy n="146" d="100"/>
        </p:scale>
        <p:origin x="8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484B2-5E75-46BA-BCAE-BD76CE411E0F}"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BCD4D729-0020-4FA1-9A55-892F3DF56922}">
      <dgm:prSet/>
      <dgm:spPr/>
      <dgm:t>
        <a:bodyPr/>
        <a:lstStyle/>
        <a:p>
          <a:r>
            <a:rPr lang="en-US"/>
            <a:t>DETERMINE THE WORK AREA &amp; EXCAVATION TYPE</a:t>
          </a:r>
        </a:p>
      </dgm:t>
    </dgm:pt>
    <dgm:pt modelId="{E5128421-BDF1-4327-9255-8ABB77215310}" type="parTrans" cxnId="{0642E204-E977-4795-8700-92D4EF6FD71B}">
      <dgm:prSet/>
      <dgm:spPr/>
      <dgm:t>
        <a:bodyPr/>
        <a:lstStyle/>
        <a:p>
          <a:endParaRPr lang="en-US"/>
        </a:p>
      </dgm:t>
    </dgm:pt>
    <dgm:pt modelId="{8BF4692B-DF6B-437E-8B34-D08904CFA665}" type="sibTrans" cxnId="{0642E204-E977-4795-8700-92D4EF6FD71B}">
      <dgm:prSet phldrT="1" phldr="0"/>
      <dgm:spPr/>
      <dgm:t>
        <a:bodyPr/>
        <a:lstStyle/>
        <a:p>
          <a:r>
            <a:rPr lang="en-US"/>
            <a:t>1</a:t>
          </a:r>
        </a:p>
      </dgm:t>
    </dgm:pt>
    <dgm:pt modelId="{17C6711D-D700-4685-BF89-192E476D2EF7}">
      <dgm:prSet/>
      <dgm:spPr/>
      <dgm:t>
        <a:bodyPr/>
        <a:lstStyle/>
        <a:p>
          <a:r>
            <a:rPr lang="en-US"/>
            <a:t>WHITE LINE OR MARK THE REQUESTED DIG AREA</a:t>
          </a:r>
        </a:p>
      </dgm:t>
    </dgm:pt>
    <dgm:pt modelId="{8D88A721-1953-458A-BBCB-2F22FB05C30F}" type="parTrans" cxnId="{575F1543-3C23-492D-A26C-C282E08566E3}">
      <dgm:prSet/>
      <dgm:spPr/>
      <dgm:t>
        <a:bodyPr/>
        <a:lstStyle/>
        <a:p>
          <a:endParaRPr lang="en-US"/>
        </a:p>
      </dgm:t>
    </dgm:pt>
    <dgm:pt modelId="{F17A37EE-B437-430D-9EF1-E6F9DDB7655F}" type="sibTrans" cxnId="{575F1543-3C23-492D-A26C-C282E08566E3}">
      <dgm:prSet phldrT="2" phldr="0"/>
      <dgm:spPr/>
      <dgm:t>
        <a:bodyPr/>
        <a:lstStyle/>
        <a:p>
          <a:r>
            <a:rPr lang="en-US"/>
            <a:t>2</a:t>
          </a:r>
        </a:p>
      </dgm:t>
    </dgm:pt>
    <dgm:pt modelId="{D215A40C-04C9-481D-ADA1-FFE3C86E5B23}">
      <dgm:prSet/>
      <dgm:spPr/>
      <dgm:t>
        <a:bodyPr/>
        <a:lstStyle/>
        <a:p>
          <a:r>
            <a:rPr lang="en-US"/>
            <a:t>MAP OUT THE DRIVING DIRECTIONS &amp; GPS COORDINATES OF WHERE THE WORK IS TAKING PLACE</a:t>
          </a:r>
        </a:p>
      </dgm:t>
    </dgm:pt>
    <dgm:pt modelId="{C7A8C272-5C13-4403-AE57-B5DE4D12B826}" type="parTrans" cxnId="{43010BE0-4F21-4A4E-B338-7EE2F806AD68}">
      <dgm:prSet/>
      <dgm:spPr/>
      <dgm:t>
        <a:bodyPr/>
        <a:lstStyle/>
        <a:p>
          <a:endParaRPr lang="en-US"/>
        </a:p>
      </dgm:t>
    </dgm:pt>
    <dgm:pt modelId="{85A1345E-87D1-4C4F-8E76-BC52C68AC462}" type="sibTrans" cxnId="{43010BE0-4F21-4A4E-B338-7EE2F806AD68}">
      <dgm:prSet phldrT="3" phldr="0"/>
      <dgm:spPr/>
      <dgm:t>
        <a:bodyPr/>
        <a:lstStyle/>
        <a:p>
          <a:r>
            <a:rPr lang="en-US"/>
            <a:t>3</a:t>
          </a:r>
        </a:p>
      </dgm:t>
    </dgm:pt>
    <dgm:pt modelId="{FA4528E1-E4B4-48CD-AD41-090395E3F878}">
      <dgm:prSet/>
      <dgm:spPr/>
      <dgm:t>
        <a:bodyPr/>
        <a:lstStyle/>
        <a:p>
          <a:r>
            <a:rPr lang="en-US"/>
            <a:t>CALL 811 OR SUBMIT ON THE 811 PORTAL </a:t>
          </a:r>
        </a:p>
      </dgm:t>
    </dgm:pt>
    <dgm:pt modelId="{50B564DC-DC9D-46E8-A17F-2359350F03A3}" type="parTrans" cxnId="{F4D3DD1C-CC38-4BE4-BE42-5B8DE57D55A0}">
      <dgm:prSet/>
      <dgm:spPr/>
      <dgm:t>
        <a:bodyPr/>
        <a:lstStyle/>
        <a:p>
          <a:endParaRPr lang="en-US"/>
        </a:p>
      </dgm:t>
    </dgm:pt>
    <dgm:pt modelId="{6C5AAE24-E3A5-4EA8-8DC5-5FF20357EB06}" type="sibTrans" cxnId="{F4D3DD1C-CC38-4BE4-BE42-5B8DE57D55A0}">
      <dgm:prSet phldrT="4" phldr="0"/>
      <dgm:spPr/>
      <dgm:t>
        <a:bodyPr/>
        <a:lstStyle/>
        <a:p>
          <a:r>
            <a:rPr lang="en-US"/>
            <a:t>4</a:t>
          </a:r>
        </a:p>
      </dgm:t>
    </dgm:pt>
    <dgm:pt modelId="{1421FDF9-AF63-4066-A00B-9E4FC8F42FA9}">
      <dgm:prSet/>
      <dgm:spPr/>
      <dgm:t>
        <a:bodyPr/>
        <a:lstStyle/>
        <a:p>
          <a:r>
            <a:rPr lang="en-US"/>
            <a:t>WAIT 2 BUSINESS DAYS FOR ALL UTILITY OWNERS TO RESPOND</a:t>
          </a:r>
        </a:p>
      </dgm:t>
    </dgm:pt>
    <dgm:pt modelId="{C67B6327-E642-4EBD-8E44-276FE9CB7025}" type="parTrans" cxnId="{4BF033CB-B25C-4431-B032-A3B6AB9B2C67}">
      <dgm:prSet/>
      <dgm:spPr/>
      <dgm:t>
        <a:bodyPr/>
        <a:lstStyle/>
        <a:p>
          <a:endParaRPr lang="en-US"/>
        </a:p>
      </dgm:t>
    </dgm:pt>
    <dgm:pt modelId="{FF2BEC9A-1D38-4C11-9D1D-78762CA1FB7F}" type="sibTrans" cxnId="{4BF033CB-B25C-4431-B032-A3B6AB9B2C67}">
      <dgm:prSet phldrT="5" phldr="0"/>
      <dgm:spPr/>
      <dgm:t>
        <a:bodyPr/>
        <a:lstStyle/>
        <a:p>
          <a:r>
            <a:rPr lang="en-US"/>
            <a:t>5</a:t>
          </a:r>
        </a:p>
      </dgm:t>
    </dgm:pt>
    <dgm:pt modelId="{198AF347-D2A1-4A19-9A37-72BB62D64FE7}">
      <dgm:prSet/>
      <dgm:spPr/>
      <dgm:t>
        <a:bodyPr/>
        <a:lstStyle/>
        <a:p>
          <a:r>
            <a:rPr lang="en-US" dirty="0"/>
            <a:t>SUBMIT A “NO RESPONSE” IF UTILITY OWNERS HAVE NOT RESPONDED WITHIN THE TWO BUSINESS DAYS</a:t>
          </a:r>
        </a:p>
      </dgm:t>
    </dgm:pt>
    <dgm:pt modelId="{75B53221-D07D-4791-ACD7-9703A97BE0C1}" type="parTrans" cxnId="{7A9310B0-B912-4094-B6E4-701389F96A84}">
      <dgm:prSet/>
      <dgm:spPr/>
      <dgm:t>
        <a:bodyPr/>
        <a:lstStyle/>
        <a:p>
          <a:endParaRPr lang="en-US"/>
        </a:p>
      </dgm:t>
    </dgm:pt>
    <dgm:pt modelId="{05FDB43B-3C80-4980-BFC0-B25C61A3468E}" type="sibTrans" cxnId="{7A9310B0-B912-4094-B6E4-701389F96A84}">
      <dgm:prSet phldrT="6" phldr="0"/>
      <dgm:spPr/>
      <dgm:t>
        <a:bodyPr/>
        <a:lstStyle/>
        <a:p>
          <a:r>
            <a:rPr lang="en-US"/>
            <a:t>6</a:t>
          </a:r>
        </a:p>
      </dgm:t>
    </dgm:pt>
    <dgm:pt modelId="{69B0EC1A-317C-426D-A687-C9DD8CDC1FBA}" type="pres">
      <dgm:prSet presAssocID="{B42484B2-5E75-46BA-BCAE-BD76CE411E0F}" presName="linearFlow" presStyleCnt="0">
        <dgm:presLayoutVars>
          <dgm:dir/>
          <dgm:animLvl val="lvl"/>
          <dgm:resizeHandles val="exact"/>
        </dgm:presLayoutVars>
      </dgm:prSet>
      <dgm:spPr/>
    </dgm:pt>
    <dgm:pt modelId="{8A30D5B7-8833-4611-BF03-93AB317DE949}" type="pres">
      <dgm:prSet presAssocID="{BCD4D729-0020-4FA1-9A55-892F3DF56922}" presName="compositeNode" presStyleCnt="0"/>
      <dgm:spPr/>
    </dgm:pt>
    <dgm:pt modelId="{59226ED7-38C1-47C1-8147-00C6EBEEBD2A}" type="pres">
      <dgm:prSet presAssocID="{BCD4D729-0020-4FA1-9A55-892F3DF56922}" presName="parTx" presStyleLbl="node1" presStyleIdx="0" presStyleCnt="0">
        <dgm:presLayoutVars>
          <dgm:chMax val="0"/>
          <dgm:chPref val="0"/>
          <dgm:bulletEnabled val="1"/>
        </dgm:presLayoutVars>
      </dgm:prSet>
      <dgm:spPr/>
    </dgm:pt>
    <dgm:pt modelId="{C598B7F1-9DE8-4B0F-928A-BCDB063F159B}" type="pres">
      <dgm:prSet presAssocID="{BCD4D729-0020-4FA1-9A55-892F3DF56922}" presName="parSh" presStyleCnt="0"/>
      <dgm:spPr/>
    </dgm:pt>
    <dgm:pt modelId="{277D6DFE-7518-4B2A-927F-0ADDF956EB32}" type="pres">
      <dgm:prSet presAssocID="{BCD4D729-0020-4FA1-9A55-892F3DF56922}" presName="lineNode" presStyleLbl="alignAccFollowNode1" presStyleIdx="0" presStyleCnt="18"/>
      <dgm:spPr/>
    </dgm:pt>
    <dgm:pt modelId="{76440C78-A9B6-482C-98CB-5D0A4911B15B}" type="pres">
      <dgm:prSet presAssocID="{BCD4D729-0020-4FA1-9A55-892F3DF56922}" presName="lineArrowNode" presStyleLbl="alignAccFollowNode1" presStyleIdx="1" presStyleCnt="18"/>
      <dgm:spPr/>
    </dgm:pt>
    <dgm:pt modelId="{04C4E8A8-DB2B-4588-97EA-E67CA5D8619E}" type="pres">
      <dgm:prSet presAssocID="{8BF4692B-DF6B-437E-8B34-D08904CFA665}" presName="sibTransNodeCircle" presStyleLbl="alignNode1" presStyleIdx="0" presStyleCnt="6">
        <dgm:presLayoutVars>
          <dgm:chMax val="0"/>
          <dgm:bulletEnabled/>
        </dgm:presLayoutVars>
      </dgm:prSet>
      <dgm:spPr/>
    </dgm:pt>
    <dgm:pt modelId="{B8A62155-ED2C-4B7D-9C23-5B32971AB2A7}" type="pres">
      <dgm:prSet presAssocID="{8BF4692B-DF6B-437E-8B34-D08904CFA665}" presName="spacerBetweenCircleAndCallout" presStyleCnt="0">
        <dgm:presLayoutVars/>
      </dgm:prSet>
      <dgm:spPr/>
    </dgm:pt>
    <dgm:pt modelId="{3EAF9AF4-0099-4E73-8EFC-145EEA4FB8DD}" type="pres">
      <dgm:prSet presAssocID="{BCD4D729-0020-4FA1-9A55-892F3DF56922}" presName="nodeText" presStyleLbl="alignAccFollowNode1" presStyleIdx="2" presStyleCnt="18">
        <dgm:presLayoutVars>
          <dgm:bulletEnabled val="1"/>
        </dgm:presLayoutVars>
      </dgm:prSet>
      <dgm:spPr/>
    </dgm:pt>
    <dgm:pt modelId="{16AD0401-59C2-4D44-ABEF-EF2904C6AC85}" type="pres">
      <dgm:prSet presAssocID="{8BF4692B-DF6B-437E-8B34-D08904CFA665}" presName="sibTransComposite" presStyleCnt="0"/>
      <dgm:spPr/>
    </dgm:pt>
    <dgm:pt modelId="{A5912C89-9CFF-432F-B047-1C94B76A39E7}" type="pres">
      <dgm:prSet presAssocID="{17C6711D-D700-4685-BF89-192E476D2EF7}" presName="compositeNode" presStyleCnt="0"/>
      <dgm:spPr/>
    </dgm:pt>
    <dgm:pt modelId="{E2EB880E-7508-42E4-BAD9-34445D18C2AC}" type="pres">
      <dgm:prSet presAssocID="{17C6711D-D700-4685-BF89-192E476D2EF7}" presName="parTx" presStyleLbl="node1" presStyleIdx="0" presStyleCnt="0">
        <dgm:presLayoutVars>
          <dgm:chMax val="0"/>
          <dgm:chPref val="0"/>
          <dgm:bulletEnabled val="1"/>
        </dgm:presLayoutVars>
      </dgm:prSet>
      <dgm:spPr/>
    </dgm:pt>
    <dgm:pt modelId="{8C326D8C-A147-410F-939E-08197DD8FA17}" type="pres">
      <dgm:prSet presAssocID="{17C6711D-D700-4685-BF89-192E476D2EF7}" presName="parSh" presStyleCnt="0"/>
      <dgm:spPr/>
    </dgm:pt>
    <dgm:pt modelId="{589DA986-324E-4CAE-9073-07E3C0509D07}" type="pres">
      <dgm:prSet presAssocID="{17C6711D-D700-4685-BF89-192E476D2EF7}" presName="lineNode" presStyleLbl="alignAccFollowNode1" presStyleIdx="3" presStyleCnt="18"/>
      <dgm:spPr/>
    </dgm:pt>
    <dgm:pt modelId="{B2CCE198-BDB2-4C35-BCD9-8E0B29A5E4FD}" type="pres">
      <dgm:prSet presAssocID="{17C6711D-D700-4685-BF89-192E476D2EF7}" presName="lineArrowNode" presStyleLbl="alignAccFollowNode1" presStyleIdx="4" presStyleCnt="18"/>
      <dgm:spPr/>
    </dgm:pt>
    <dgm:pt modelId="{A0D68560-151A-4073-9433-0D08B2E9A930}" type="pres">
      <dgm:prSet presAssocID="{F17A37EE-B437-430D-9EF1-E6F9DDB7655F}" presName="sibTransNodeCircle" presStyleLbl="alignNode1" presStyleIdx="1" presStyleCnt="6">
        <dgm:presLayoutVars>
          <dgm:chMax val="0"/>
          <dgm:bulletEnabled/>
        </dgm:presLayoutVars>
      </dgm:prSet>
      <dgm:spPr/>
    </dgm:pt>
    <dgm:pt modelId="{9D9997BE-5029-4250-AB49-B005037A11B2}" type="pres">
      <dgm:prSet presAssocID="{F17A37EE-B437-430D-9EF1-E6F9DDB7655F}" presName="spacerBetweenCircleAndCallout" presStyleCnt="0">
        <dgm:presLayoutVars/>
      </dgm:prSet>
      <dgm:spPr/>
    </dgm:pt>
    <dgm:pt modelId="{6207FD0E-6B6F-49BB-90F3-C87508FA4176}" type="pres">
      <dgm:prSet presAssocID="{17C6711D-D700-4685-BF89-192E476D2EF7}" presName="nodeText" presStyleLbl="alignAccFollowNode1" presStyleIdx="5" presStyleCnt="18">
        <dgm:presLayoutVars>
          <dgm:bulletEnabled val="1"/>
        </dgm:presLayoutVars>
      </dgm:prSet>
      <dgm:spPr/>
    </dgm:pt>
    <dgm:pt modelId="{D0BEBAF0-58CC-4865-8C2D-2BBC25DE7AF3}" type="pres">
      <dgm:prSet presAssocID="{F17A37EE-B437-430D-9EF1-E6F9DDB7655F}" presName="sibTransComposite" presStyleCnt="0"/>
      <dgm:spPr/>
    </dgm:pt>
    <dgm:pt modelId="{FA521923-D94B-4CE6-8A1F-8C0BE7CAF306}" type="pres">
      <dgm:prSet presAssocID="{D215A40C-04C9-481D-ADA1-FFE3C86E5B23}" presName="compositeNode" presStyleCnt="0"/>
      <dgm:spPr/>
    </dgm:pt>
    <dgm:pt modelId="{7D512E08-CB26-4062-B4AC-B248AC15E5E4}" type="pres">
      <dgm:prSet presAssocID="{D215A40C-04C9-481D-ADA1-FFE3C86E5B23}" presName="parTx" presStyleLbl="node1" presStyleIdx="0" presStyleCnt="0">
        <dgm:presLayoutVars>
          <dgm:chMax val="0"/>
          <dgm:chPref val="0"/>
          <dgm:bulletEnabled val="1"/>
        </dgm:presLayoutVars>
      </dgm:prSet>
      <dgm:spPr/>
    </dgm:pt>
    <dgm:pt modelId="{8115F3BE-C4D8-4BE9-B69E-266D7336731A}" type="pres">
      <dgm:prSet presAssocID="{D215A40C-04C9-481D-ADA1-FFE3C86E5B23}" presName="parSh" presStyleCnt="0"/>
      <dgm:spPr/>
    </dgm:pt>
    <dgm:pt modelId="{BFFF9AF9-9C56-486B-A27A-E6F43AB70ACB}" type="pres">
      <dgm:prSet presAssocID="{D215A40C-04C9-481D-ADA1-FFE3C86E5B23}" presName="lineNode" presStyleLbl="alignAccFollowNode1" presStyleIdx="6" presStyleCnt="18"/>
      <dgm:spPr/>
    </dgm:pt>
    <dgm:pt modelId="{84FC75B8-7494-4C75-9491-F1CA82B50D18}" type="pres">
      <dgm:prSet presAssocID="{D215A40C-04C9-481D-ADA1-FFE3C86E5B23}" presName="lineArrowNode" presStyleLbl="alignAccFollowNode1" presStyleIdx="7" presStyleCnt="18"/>
      <dgm:spPr/>
    </dgm:pt>
    <dgm:pt modelId="{00BC6A10-A0F8-4810-8255-D182D7594CFE}" type="pres">
      <dgm:prSet presAssocID="{85A1345E-87D1-4C4F-8E76-BC52C68AC462}" presName="sibTransNodeCircle" presStyleLbl="alignNode1" presStyleIdx="2" presStyleCnt="6">
        <dgm:presLayoutVars>
          <dgm:chMax val="0"/>
          <dgm:bulletEnabled/>
        </dgm:presLayoutVars>
      </dgm:prSet>
      <dgm:spPr/>
    </dgm:pt>
    <dgm:pt modelId="{1DF6EC8A-1C65-4CB5-9BEB-95C0EB384C76}" type="pres">
      <dgm:prSet presAssocID="{85A1345E-87D1-4C4F-8E76-BC52C68AC462}" presName="spacerBetweenCircleAndCallout" presStyleCnt="0">
        <dgm:presLayoutVars/>
      </dgm:prSet>
      <dgm:spPr/>
    </dgm:pt>
    <dgm:pt modelId="{53FB3BB1-0B8D-43A8-BB14-2BD2EDD9D146}" type="pres">
      <dgm:prSet presAssocID="{D215A40C-04C9-481D-ADA1-FFE3C86E5B23}" presName="nodeText" presStyleLbl="alignAccFollowNode1" presStyleIdx="8" presStyleCnt="18">
        <dgm:presLayoutVars>
          <dgm:bulletEnabled val="1"/>
        </dgm:presLayoutVars>
      </dgm:prSet>
      <dgm:spPr/>
    </dgm:pt>
    <dgm:pt modelId="{9CDC6F52-62C4-4D40-9FBF-154C44A32C81}" type="pres">
      <dgm:prSet presAssocID="{85A1345E-87D1-4C4F-8E76-BC52C68AC462}" presName="sibTransComposite" presStyleCnt="0"/>
      <dgm:spPr/>
    </dgm:pt>
    <dgm:pt modelId="{D8BBE8F1-6B1B-475B-8D46-CEE0E02C4CDA}" type="pres">
      <dgm:prSet presAssocID="{FA4528E1-E4B4-48CD-AD41-090395E3F878}" presName="compositeNode" presStyleCnt="0"/>
      <dgm:spPr/>
    </dgm:pt>
    <dgm:pt modelId="{81CCF15A-22AC-4BD4-A750-9A5DD73508D1}" type="pres">
      <dgm:prSet presAssocID="{FA4528E1-E4B4-48CD-AD41-090395E3F878}" presName="parTx" presStyleLbl="node1" presStyleIdx="0" presStyleCnt="0">
        <dgm:presLayoutVars>
          <dgm:chMax val="0"/>
          <dgm:chPref val="0"/>
          <dgm:bulletEnabled val="1"/>
        </dgm:presLayoutVars>
      </dgm:prSet>
      <dgm:spPr/>
    </dgm:pt>
    <dgm:pt modelId="{BA236BEC-5C26-42CE-96DA-FA1CEC625F43}" type="pres">
      <dgm:prSet presAssocID="{FA4528E1-E4B4-48CD-AD41-090395E3F878}" presName="parSh" presStyleCnt="0"/>
      <dgm:spPr/>
    </dgm:pt>
    <dgm:pt modelId="{547FA381-1C1C-4478-BFDB-2E0667836A2E}" type="pres">
      <dgm:prSet presAssocID="{FA4528E1-E4B4-48CD-AD41-090395E3F878}" presName="lineNode" presStyleLbl="alignAccFollowNode1" presStyleIdx="9" presStyleCnt="18"/>
      <dgm:spPr/>
    </dgm:pt>
    <dgm:pt modelId="{DE2388DD-F745-48BD-8B24-5257ABA46701}" type="pres">
      <dgm:prSet presAssocID="{FA4528E1-E4B4-48CD-AD41-090395E3F878}" presName="lineArrowNode" presStyleLbl="alignAccFollowNode1" presStyleIdx="10" presStyleCnt="18"/>
      <dgm:spPr/>
    </dgm:pt>
    <dgm:pt modelId="{A0719306-FE32-4E60-8923-4E3A370E17E0}" type="pres">
      <dgm:prSet presAssocID="{6C5AAE24-E3A5-4EA8-8DC5-5FF20357EB06}" presName="sibTransNodeCircle" presStyleLbl="alignNode1" presStyleIdx="3" presStyleCnt="6">
        <dgm:presLayoutVars>
          <dgm:chMax val="0"/>
          <dgm:bulletEnabled/>
        </dgm:presLayoutVars>
      </dgm:prSet>
      <dgm:spPr/>
    </dgm:pt>
    <dgm:pt modelId="{EC5B8644-8643-4568-8A88-C26D5DAA8694}" type="pres">
      <dgm:prSet presAssocID="{6C5AAE24-E3A5-4EA8-8DC5-5FF20357EB06}" presName="spacerBetweenCircleAndCallout" presStyleCnt="0">
        <dgm:presLayoutVars/>
      </dgm:prSet>
      <dgm:spPr/>
    </dgm:pt>
    <dgm:pt modelId="{9122C555-CC8D-4D41-9028-0E84B52999EE}" type="pres">
      <dgm:prSet presAssocID="{FA4528E1-E4B4-48CD-AD41-090395E3F878}" presName="nodeText" presStyleLbl="alignAccFollowNode1" presStyleIdx="11" presStyleCnt="18">
        <dgm:presLayoutVars>
          <dgm:bulletEnabled val="1"/>
        </dgm:presLayoutVars>
      </dgm:prSet>
      <dgm:spPr/>
    </dgm:pt>
    <dgm:pt modelId="{DE844B02-2857-4D65-9D57-CDE41342ED04}" type="pres">
      <dgm:prSet presAssocID="{6C5AAE24-E3A5-4EA8-8DC5-5FF20357EB06}" presName="sibTransComposite" presStyleCnt="0"/>
      <dgm:spPr/>
    </dgm:pt>
    <dgm:pt modelId="{750A3128-E628-4C26-BA49-65DB7E49627D}" type="pres">
      <dgm:prSet presAssocID="{1421FDF9-AF63-4066-A00B-9E4FC8F42FA9}" presName="compositeNode" presStyleCnt="0"/>
      <dgm:spPr/>
    </dgm:pt>
    <dgm:pt modelId="{2A4B6DD7-9BAC-4400-A04B-6BD3D028F3DA}" type="pres">
      <dgm:prSet presAssocID="{1421FDF9-AF63-4066-A00B-9E4FC8F42FA9}" presName="parTx" presStyleLbl="node1" presStyleIdx="0" presStyleCnt="0">
        <dgm:presLayoutVars>
          <dgm:chMax val="0"/>
          <dgm:chPref val="0"/>
          <dgm:bulletEnabled val="1"/>
        </dgm:presLayoutVars>
      </dgm:prSet>
      <dgm:spPr/>
    </dgm:pt>
    <dgm:pt modelId="{F90EAEC9-6EC2-4A85-BDE0-0626B4CB02B2}" type="pres">
      <dgm:prSet presAssocID="{1421FDF9-AF63-4066-A00B-9E4FC8F42FA9}" presName="parSh" presStyleCnt="0"/>
      <dgm:spPr/>
    </dgm:pt>
    <dgm:pt modelId="{4FEF444E-B5CA-48A2-9FAE-A6AA06E20D2B}" type="pres">
      <dgm:prSet presAssocID="{1421FDF9-AF63-4066-A00B-9E4FC8F42FA9}" presName="lineNode" presStyleLbl="alignAccFollowNode1" presStyleIdx="12" presStyleCnt="18"/>
      <dgm:spPr/>
    </dgm:pt>
    <dgm:pt modelId="{E9E97E30-C496-4E7C-B5D3-CF853035AF73}" type="pres">
      <dgm:prSet presAssocID="{1421FDF9-AF63-4066-A00B-9E4FC8F42FA9}" presName="lineArrowNode" presStyleLbl="alignAccFollowNode1" presStyleIdx="13" presStyleCnt="18"/>
      <dgm:spPr/>
    </dgm:pt>
    <dgm:pt modelId="{C8612C3C-A23F-4F45-AD81-B446AED78614}" type="pres">
      <dgm:prSet presAssocID="{FF2BEC9A-1D38-4C11-9D1D-78762CA1FB7F}" presName="sibTransNodeCircle" presStyleLbl="alignNode1" presStyleIdx="4" presStyleCnt="6">
        <dgm:presLayoutVars>
          <dgm:chMax val="0"/>
          <dgm:bulletEnabled/>
        </dgm:presLayoutVars>
      </dgm:prSet>
      <dgm:spPr/>
    </dgm:pt>
    <dgm:pt modelId="{BF56B1EE-085C-4718-9132-12BEFD1E892B}" type="pres">
      <dgm:prSet presAssocID="{FF2BEC9A-1D38-4C11-9D1D-78762CA1FB7F}" presName="spacerBetweenCircleAndCallout" presStyleCnt="0">
        <dgm:presLayoutVars/>
      </dgm:prSet>
      <dgm:spPr/>
    </dgm:pt>
    <dgm:pt modelId="{ACD4D8E9-85C4-4536-977A-91D5C3C0934A}" type="pres">
      <dgm:prSet presAssocID="{1421FDF9-AF63-4066-A00B-9E4FC8F42FA9}" presName="nodeText" presStyleLbl="alignAccFollowNode1" presStyleIdx="14" presStyleCnt="18">
        <dgm:presLayoutVars>
          <dgm:bulletEnabled val="1"/>
        </dgm:presLayoutVars>
      </dgm:prSet>
      <dgm:spPr/>
    </dgm:pt>
    <dgm:pt modelId="{D3105B2D-160E-4873-AC98-3058ECEF31B1}" type="pres">
      <dgm:prSet presAssocID="{FF2BEC9A-1D38-4C11-9D1D-78762CA1FB7F}" presName="sibTransComposite" presStyleCnt="0"/>
      <dgm:spPr/>
    </dgm:pt>
    <dgm:pt modelId="{19F9AEBC-B2D4-4405-AC85-482F26A516A9}" type="pres">
      <dgm:prSet presAssocID="{198AF347-D2A1-4A19-9A37-72BB62D64FE7}" presName="compositeNode" presStyleCnt="0"/>
      <dgm:spPr/>
    </dgm:pt>
    <dgm:pt modelId="{4F4B8B21-84CE-45A3-B661-63E4C6326056}" type="pres">
      <dgm:prSet presAssocID="{198AF347-D2A1-4A19-9A37-72BB62D64FE7}" presName="parTx" presStyleLbl="node1" presStyleIdx="0" presStyleCnt="0">
        <dgm:presLayoutVars>
          <dgm:chMax val="0"/>
          <dgm:chPref val="0"/>
          <dgm:bulletEnabled val="1"/>
        </dgm:presLayoutVars>
      </dgm:prSet>
      <dgm:spPr/>
    </dgm:pt>
    <dgm:pt modelId="{16339262-2848-4F4B-9860-896F51553C88}" type="pres">
      <dgm:prSet presAssocID="{198AF347-D2A1-4A19-9A37-72BB62D64FE7}" presName="parSh" presStyleCnt="0"/>
      <dgm:spPr/>
    </dgm:pt>
    <dgm:pt modelId="{BDD7AA1F-BBD2-4AC8-ABD7-09BAC7DEA391}" type="pres">
      <dgm:prSet presAssocID="{198AF347-D2A1-4A19-9A37-72BB62D64FE7}" presName="lineNode" presStyleLbl="alignAccFollowNode1" presStyleIdx="15" presStyleCnt="18"/>
      <dgm:spPr/>
    </dgm:pt>
    <dgm:pt modelId="{E8377834-9BC7-4612-83EC-54143FB826FC}" type="pres">
      <dgm:prSet presAssocID="{198AF347-D2A1-4A19-9A37-72BB62D64FE7}" presName="lineArrowNode" presStyleLbl="alignAccFollowNode1" presStyleIdx="16" presStyleCnt="18"/>
      <dgm:spPr/>
    </dgm:pt>
    <dgm:pt modelId="{D29E56AC-E440-47DA-AED9-741999C9571B}" type="pres">
      <dgm:prSet presAssocID="{05FDB43B-3C80-4980-BFC0-B25C61A3468E}" presName="sibTransNodeCircle" presStyleLbl="alignNode1" presStyleIdx="5" presStyleCnt="6">
        <dgm:presLayoutVars>
          <dgm:chMax val="0"/>
          <dgm:bulletEnabled/>
        </dgm:presLayoutVars>
      </dgm:prSet>
      <dgm:spPr/>
    </dgm:pt>
    <dgm:pt modelId="{418DF486-2990-48EB-8B88-F04770D3AE4A}" type="pres">
      <dgm:prSet presAssocID="{05FDB43B-3C80-4980-BFC0-B25C61A3468E}" presName="spacerBetweenCircleAndCallout" presStyleCnt="0">
        <dgm:presLayoutVars/>
      </dgm:prSet>
      <dgm:spPr/>
    </dgm:pt>
    <dgm:pt modelId="{3A789244-E96E-4D18-A0ED-122608C91029}" type="pres">
      <dgm:prSet presAssocID="{198AF347-D2A1-4A19-9A37-72BB62D64FE7}" presName="nodeText" presStyleLbl="alignAccFollowNode1" presStyleIdx="17" presStyleCnt="18">
        <dgm:presLayoutVars>
          <dgm:bulletEnabled val="1"/>
        </dgm:presLayoutVars>
      </dgm:prSet>
      <dgm:spPr/>
    </dgm:pt>
  </dgm:ptLst>
  <dgm:cxnLst>
    <dgm:cxn modelId="{17BE7500-8C5C-44B6-B753-B8B5EB8CAF2A}" type="presOf" srcId="{F17A37EE-B437-430D-9EF1-E6F9DDB7655F}" destId="{A0D68560-151A-4073-9433-0D08B2E9A930}" srcOrd="0" destOrd="0" presId="urn:microsoft.com/office/officeart/2016/7/layout/LinearArrowProcessNumbered"/>
    <dgm:cxn modelId="{0642E204-E977-4795-8700-92D4EF6FD71B}" srcId="{B42484B2-5E75-46BA-BCAE-BD76CE411E0F}" destId="{BCD4D729-0020-4FA1-9A55-892F3DF56922}" srcOrd="0" destOrd="0" parTransId="{E5128421-BDF1-4327-9255-8ABB77215310}" sibTransId="{8BF4692B-DF6B-437E-8B34-D08904CFA665}"/>
    <dgm:cxn modelId="{64EF5812-AC01-4398-82F2-E1E90E1AC556}" type="presOf" srcId="{FF2BEC9A-1D38-4C11-9D1D-78762CA1FB7F}" destId="{C8612C3C-A23F-4F45-AD81-B446AED78614}" srcOrd="0" destOrd="0" presId="urn:microsoft.com/office/officeart/2016/7/layout/LinearArrowProcessNumbered"/>
    <dgm:cxn modelId="{F4D3DD1C-CC38-4BE4-BE42-5B8DE57D55A0}" srcId="{B42484B2-5E75-46BA-BCAE-BD76CE411E0F}" destId="{FA4528E1-E4B4-48CD-AD41-090395E3F878}" srcOrd="3" destOrd="0" parTransId="{50B564DC-DC9D-46E8-A17F-2359350F03A3}" sibTransId="{6C5AAE24-E3A5-4EA8-8DC5-5FF20357EB06}"/>
    <dgm:cxn modelId="{DF05C01D-4420-43AE-B26F-9E13A32A4A15}" type="presOf" srcId="{6C5AAE24-E3A5-4EA8-8DC5-5FF20357EB06}" destId="{A0719306-FE32-4E60-8923-4E3A370E17E0}" srcOrd="0" destOrd="0" presId="urn:microsoft.com/office/officeart/2016/7/layout/LinearArrowProcessNumbered"/>
    <dgm:cxn modelId="{B853F323-B487-4EA0-8E5D-7EDF812FFC50}" type="presOf" srcId="{8BF4692B-DF6B-437E-8B34-D08904CFA665}" destId="{04C4E8A8-DB2B-4588-97EA-E67CA5D8619E}" srcOrd="0" destOrd="0" presId="urn:microsoft.com/office/officeart/2016/7/layout/LinearArrowProcessNumbered"/>
    <dgm:cxn modelId="{B9076F26-B917-4EB6-BBB7-27EEEB399B80}" type="presOf" srcId="{198AF347-D2A1-4A19-9A37-72BB62D64FE7}" destId="{3A789244-E96E-4D18-A0ED-122608C91029}" srcOrd="0" destOrd="0" presId="urn:microsoft.com/office/officeart/2016/7/layout/LinearArrowProcessNumbered"/>
    <dgm:cxn modelId="{575F1543-3C23-492D-A26C-C282E08566E3}" srcId="{B42484B2-5E75-46BA-BCAE-BD76CE411E0F}" destId="{17C6711D-D700-4685-BF89-192E476D2EF7}" srcOrd="1" destOrd="0" parTransId="{8D88A721-1953-458A-BBCB-2F22FB05C30F}" sibTransId="{F17A37EE-B437-430D-9EF1-E6F9DDB7655F}"/>
    <dgm:cxn modelId="{D625AD66-3060-4814-A17F-8B13446D19C7}" type="presOf" srcId="{05FDB43B-3C80-4980-BFC0-B25C61A3468E}" destId="{D29E56AC-E440-47DA-AED9-741999C9571B}" srcOrd="0" destOrd="0" presId="urn:microsoft.com/office/officeart/2016/7/layout/LinearArrowProcessNumbered"/>
    <dgm:cxn modelId="{848AA982-4532-4DFC-9A76-465A64DF9CE1}" type="presOf" srcId="{FA4528E1-E4B4-48CD-AD41-090395E3F878}" destId="{9122C555-CC8D-4D41-9028-0E84B52999EE}" srcOrd="0" destOrd="0" presId="urn:microsoft.com/office/officeart/2016/7/layout/LinearArrowProcessNumbered"/>
    <dgm:cxn modelId="{356D6D86-B7DF-4B16-BD85-DDF56F24FE01}" type="presOf" srcId="{17C6711D-D700-4685-BF89-192E476D2EF7}" destId="{6207FD0E-6B6F-49BB-90F3-C87508FA4176}" srcOrd="0" destOrd="0" presId="urn:microsoft.com/office/officeart/2016/7/layout/LinearArrowProcessNumbered"/>
    <dgm:cxn modelId="{7A9310B0-B912-4094-B6E4-701389F96A84}" srcId="{B42484B2-5E75-46BA-BCAE-BD76CE411E0F}" destId="{198AF347-D2A1-4A19-9A37-72BB62D64FE7}" srcOrd="5" destOrd="0" parTransId="{75B53221-D07D-4791-ACD7-9703A97BE0C1}" sibTransId="{05FDB43B-3C80-4980-BFC0-B25C61A3468E}"/>
    <dgm:cxn modelId="{AED008B9-0CCC-4C0E-92DB-45E74B726163}" type="presOf" srcId="{BCD4D729-0020-4FA1-9A55-892F3DF56922}" destId="{3EAF9AF4-0099-4E73-8EFC-145EEA4FB8DD}" srcOrd="0" destOrd="0" presId="urn:microsoft.com/office/officeart/2016/7/layout/LinearArrowProcessNumbered"/>
    <dgm:cxn modelId="{4BF033CB-B25C-4431-B032-A3B6AB9B2C67}" srcId="{B42484B2-5E75-46BA-BCAE-BD76CE411E0F}" destId="{1421FDF9-AF63-4066-A00B-9E4FC8F42FA9}" srcOrd="4" destOrd="0" parTransId="{C67B6327-E642-4EBD-8E44-276FE9CB7025}" sibTransId="{FF2BEC9A-1D38-4C11-9D1D-78762CA1FB7F}"/>
    <dgm:cxn modelId="{43010BE0-4F21-4A4E-B338-7EE2F806AD68}" srcId="{B42484B2-5E75-46BA-BCAE-BD76CE411E0F}" destId="{D215A40C-04C9-481D-ADA1-FFE3C86E5B23}" srcOrd="2" destOrd="0" parTransId="{C7A8C272-5C13-4403-AE57-B5DE4D12B826}" sibTransId="{85A1345E-87D1-4C4F-8E76-BC52C68AC462}"/>
    <dgm:cxn modelId="{DFD90FE1-5C2F-4E4C-BEAF-75698945F8B4}" type="presOf" srcId="{85A1345E-87D1-4C4F-8E76-BC52C68AC462}" destId="{00BC6A10-A0F8-4810-8255-D182D7594CFE}" srcOrd="0" destOrd="0" presId="urn:microsoft.com/office/officeart/2016/7/layout/LinearArrowProcessNumbered"/>
    <dgm:cxn modelId="{81FEE2E5-24DA-4114-B39E-40C33776D488}" type="presOf" srcId="{D215A40C-04C9-481D-ADA1-FFE3C86E5B23}" destId="{53FB3BB1-0B8D-43A8-BB14-2BD2EDD9D146}" srcOrd="0" destOrd="0" presId="urn:microsoft.com/office/officeart/2016/7/layout/LinearArrowProcessNumbered"/>
    <dgm:cxn modelId="{7559DEF4-3F51-462B-A914-5C7FBF75A756}" type="presOf" srcId="{1421FDF9-AF63-4066-A00B-9E4FC8F42FA9}" destId="{ACD4D8E9-85C4-4536-977A-91D5C3C0934A}" srcOrd="0" destOrd="0" presId="urn:microsoft.com/office/officeart/2016/7/layout/LinearArrowProcessNumbered"/>
    <dgm:cxn modelId="{F745DAFF-D275-4208-852F-BF4BE23C78B4}" type="presOf" srcId="{B42484B2-5E75-46BA-BCAE-BD76CE411E0F}" destId="{69B0EC1A-317C-426D-A687-C9DD8CDC1FBA}" srcOrd="0" destOrd="0" presId="urn:microsoft.com/office/officeart/2016/7/layout/LinearArrowProcessNumbered"/>
    <dgm:cxn modelId="{B07CCE4C-B439-4B9F-BF20-A9CBC6A8A723}" type="presParOf" srcId="{69B0EC1A-317C-426D-A687-C9DD8CDC1FBA}" destId="{8A30D5B7-8833-4611-BF03-93AB317DE949}" srcOrd="0" destOrd="0" presId="urn:microsoft.com/office/officeart/2016/7/layout/LinearArrowProcessNumbered"/>
    <dgm:cxn modelId="{41C3A50E-3987-40B2-A4D7-E5CB921E9B17}" type="presParOf" srcId="{8A30D5B7-8833-4611-BF03-93AB317DE949}" destId="{59226ED7-38C1-47C1-8147-00C6EBEEBD2A}" srcOrd="0" destOrd="0" presId="urn:microsoft.com/office/officeart/2016/7/layout/LinearArrowProcessNumbered"/>
    <dgm:cxn modelId="{0F8F2C0C-1402-4A24-A7EF-E97F7485C783}" type="presParOf" srcId="{8A30D5B7-8833-4611-BF03-93AB317DE949}" destId="{C598B7F1-9DE8-4B0F-928A-BCDB063F159B}" srcOrd="1" destOrd="0" presId="urn:microsoft.com/office/officeart/2016/7/layout/LinearArrowProcessNumbered"/>
    <dgm:cxn modelId="{800E0874-3952-4B1A-AEA1-E393326333CB}" type="presParOf" srcId="{C598B7F1-9DE8-4B0F-928A-BCDB063F159B}" destId="{277D6DFE-7518-4B2A-927F-0ADDF956EB32}" srcOrd="0" destOrd="0" presId="urn:microsoft.com/office/officeart/2016/7/layout/LinearArrowProcessNumbered"/>
    <dgm:cxn modelId="{0BC8A2A0-9B58-4E92-A86E-371B1FFFF88B}" type="presParOf" srcId="{C598B7F1-9DE8-4B0F-928A-BCDB063F159B}" destId="{76440C78-A9B6-482C-98CB-5D0A4911B15B}" srcOrd="1" destOrd="0" presId="urn:microsoft.com/office/officeart/2016/7/layout/LinearArrowProcessNumbered"/>
    <dgm:cxn modelId="{970B5AEB-F321-4968-8201-C9EF7CBEAD42}" type="presParOf" srcId="{C598B7F1-9DE8-4B0F-928A-BCDB063F159B}" destId="{04C4E8A8-DB2B-4588-97EA-E67CA5D8619E}" srcOrd="2" destOrd="0" presId="urn:microsoft.com/office/officeart/2016/7/layout/LinearArrowProcessNumbered"/>
    <dgm:cxn modelId="{C63D1534-C8ED-4257-BEC0-0AB096E5A0AD}" type="presParOf" srcId="{C598B7F1-9DE8-4B0F-928A-BCDB063F159B}" destId="{B8A62155-ED2C-4B7D-9C23-5B32971AB2A7}" srcOrd="3" destOrd="0" presId="urn:microsoft.com/office/officeart/2016/7/layout/LinearArrowProcessNumbered"/>
    <dgm:cxn modelId="{0394AAC7-F10C-48B7-A19F-9F7F0D88B6D5}" type="presParOf" srcId="{8A30D5B7-8833-4611-BF03-93AB317DE949}" destId="{3EAF9AF4-0099-4E73-8EFC-145EEA4FB8DD}" srcOrd="2" destOrd="0" presId="urn:microsoft.com/office/officeart/2016/7/layout/LinearArrowProcessNumbered"/>
    <dgm:cxn modelId="{F4C8521A-63B8-418E-BB91-4CD934396C0E}" type="presParOf" srcId="{69B0EC1A-317C-426D-A687-C9DD8CDC1FBA}" destId="{16AD0401-59C2-4D44-ABEF-EF2904C6AC85}" srcOrd="1" destOrd="0" presId="urn:microsoft.com/office/officeart/2016/7/layout/LinearArrowProcessNumbered"/>
    <dgm:cxn modelId="{C2648A30-EF46-452C-8C0A-AEBBC63210F6}" type="presParOf" srcId="{69B0EC1A-317C-426D-A687-C9DD8CDC1FBA}" destId="{A5912C89-9CFF-432F-B047-1C94B76A39E7}" srcOrd="2" destOrd="0" presId="urn:microsoft.com/office/officeart/2016/7/layout/LinearArrowProcessNumbered"/>
    <dgm:cxn modelId="{EC66830A-34BF-459F-A2C9-E40EB289877F}" type="presParOf" srcId="{A5912C89-9CFF-432F-B047-1C94B76A39E7}" destId="{E2EB880E-7508-42E4-BAD9-34445D18C2AC}" srcOrd="0" destOrd="0" presId="urn:microsoft.com/office/officeart/2016/7/layout/LinearArrowProcessNumbered"/>
    <dgm:cxn modelId="{E55A970D-5F92-4C0F-99B7-7E78B46FA898}" type="presParOf" srcId="{A5912C89-9CFF-432F-B047-1C94B76A39E7}" destId="{8C326D8C-A147-410F-939E-08197DD8FA17}" srcOrd="1" destOrd="0" presId="urn:microsoft.com/office/officeart/2016/7/layout/LinearArrowProcessNumbered"/>
    <dgm:cxn modelId="{E46D4920-28D6-4401-A6A8-B691960245A7}" type="presParOf" srcId="{8C326D8C-A147-410F-939E-08197DD8FA17}" destId="{589DA986-324E-4CAE-9073-07E3C0509D07}" srcOrd="0" destOrd="0" presId="urn:microsoft.com/office/officeart/2016/7/layout/LinearArrowProcessNumbered"/>
    <dgm:cxn modelId="{14CD8DAA-471A-41F0-9346-6087D31DA1A5}" type="presParOf" srcId="{8C326D8C-A147-410F-939E-08197DD8FA17}" destId="{B2CCE198-BDB2-4C35-BCD9-8E0B29A5E4FD}" srcOrd="1" destOrd="0" presId="urn:microsoft.com/office/officeart/2016/7/layout/LinearArrowProcessNumbered"/>
    <dgm:cxn modelId="{26A7C43B-BEFB-496B-AC9E-9089C4DDC00A}" type="presParOf" srcId="{8C326D8C-A147-410F-939E-08197DD8FA17}" destId="{A0D68560-151A-4073-9433-0D08B2E9A930}" srcOrd="2" destOrd="0" presId="urn:microsoft.com/office/officeart/2016/7/layout/LinearArrowProcessNumbered"/>
    <dgm:cxn modelId="{7853ACE8-B0AA-4A4C-812C-DCC1982D8E7C}" type="presParOf" srcId="{8C326D8C-A147-410F-939E-08197DD8FA17}" destId="{9D9997BE-5029-4250-AB49-B005037A11B2}" srcOrd="3" destOrd="0" presId="urn:microsoft.com/office/officeart/2016/7/layout/LinearArrowProcessNumbered"/>
    <dgm:cxn modelId="{D33B4DF2-9BDF-49E4-A4C0-58814E526610}" type="presParOf" srcId="{A5912C89-9CFF-432F-B047-1C94B76A39E7}" destId="{6207FD0E-6B6F-49BB-90F3-C87508FA4176}" srcOrd="2" destOrd="0" presId="urn:microsoft.com/office/officeart/2016/7/layout/LinearArrowProcessNumbered"/>
    <dgm:cxn modelId="{C0B1AF82-1BA5-4159-8977-C80B84C3C27A}" type="presParOf" srcId="{69B0EC1A-317C-426D-A687-C9DD8CDC1FBA}" destId="{D0BEBAF0-58CC-4865-8C2D-2BBC25DE7AF3}" srcOrd="3" destOrd="0" presId="urn:microsoft.com/office/officeart/2016/7/layout/LinearArrowProcessNumbered"/>
    <dgm:cxn modelId="{216A3B16-2B72-4E3D-83E2-112241A78EF4}" type="presParOf" srcId="{69B0EC1A-317C-426D-A687-C9DD8CDC1FBA}" destId="{FA521923-D94B-4CE6-8A1F-8C0BE7CAF306}" srcOrd="4" destOrd="0" presId="urn:microsoft.com/office/officeart/2016/7/layout/LinearArrowProcessNumbered"/>
    <dgm:cxn modelId="{52ECC7F4-9535-498D-B6C9-63E11E6C64E2}" type="presParOf" srcId="{FA521923-D94B-4CE6-8A1F-8C0BE7CAF306}" destId="{7D512E08-CB26-4062-B4AC-B248AC15E5E4}" srcOrd="0" destOrd="0" presId="urn:microsoft.com/office/officeart/2016/7/layout/LinearArrowProcessNumbered"/>
    <dgm:cxn modelId="{B21CD265-6A67-411E-99DF-8832093D34CC}" type="presParOf" srcId="{FA521923-D94B-4CE6-8A1F-8C0BE7CAF306}" destId="{8115F3BE-C4D8-4BE9-B69E-266D7336731A}" srcOrd="1" destOrd="0" presId="urn:microsoft.com/office/officeart/2016/7/layout/LinearArrowProcessNumbered"/>
    <dgm:cxn modelId="{CE46070F-F1FE-4F4C-AFA6-C7952C0E08AB}" type="presParOf" srcId="{8115F3BE-C4D8-4BE9-B69E-266D7336731A}" destId="{BFFF9AF9-9C56-486B-A27A-E6F43AB70ACB}" srcOrd="0" destOrd="0" presId="urn:microsoft.com/office/officeart/2016/7/layout/LinearArrowProcessNumbered"/>
    <dgm:cxn modelId="{CA2AF2D8-1321-472B-8E5B-D220A658C347}" type="presParOf" srcId="{8115F3BE-C4D8-4BE9-B69E-266D7336731A}" destId="{84FC75B8-7494-4C75-9491-F1CA82B50D18}" srcOrd="1" destOrd="0" presId="urn:microsoft.com/office/officeart/2016/7/layout/LinearArrowProcessNumbered"/>
    <dgm:cxn modelId="{2ED6507C-7EB7-44A5-BF9C-FEB642BF16CF}" type="presParOf" srcId="{8115F3BE-C4D8-4BE9-B69E-266D7336731A}" destId="{00BC6A10-A0F8-4810-8255-D182D7594CFE}" srcOrd="2" destOrd="0" presId="urn:microsoft.com/office/officeart/2016/7/layout/LinearArrowProcessNumbered"/>
    <dgm:cxn modelId="{6512E7FC-C806-4DCB-9CA5-25CF473BA26D}" type="presParOf" srcId="{8115F3BE-C4D8-4BE9-B69E-266D7336731A}" destId="{1DF6EC8A-1C65-4CB5-9BEB-95C0EB384C76}" srcOrd="3" destOrd="0" presId="urn:microsoft.com/office/officeart/2016/7/layout/LinearArrowProcessNumbered"/>
    <dgm:cxn modelId="{F800C377-05F2-4A50-A768-EEBCA8ADBF63}" type="presParOf" srcId="{FA521923-D94B-4CE6-8A1F-8C0BE7CAF306}" destId="{53FB3BB1-0B8D-43A8-BB14-2BD2EDD9D146}" srcOrd="2" destOrd="0" presId="urn:microsoft.com/office/officeart/2016/7/layout/LinearArrowProcessNumbered"/>
    <dgm:cxn modelId="{505FF129-B80A-49A2-94FD-104C41A35A3C}" type="presParOf" srcId="{69B0EC1A-317C-426D-A687-C9DD8CDC1FBA}" destId="{9CDC6F52-62C4-4D40-9FBF-154C44A32C81}" srcOrd="5" destOrd="0" presId="urn:microsoft.com/office/officeart/2016/7/layout/LinearArrowProcessNumbered"/>
    <dgm:cxn modelId="{FD72FBA5-E049-4AE1-9917-BD600EE988D8}" type="presParOf" srcId="{69B0EC1A-317C-426D-A687-C9DD8CDC1FBA}" destId="{D8BBE8F1-6B1B-475B-8D46-CEE0E02C4CDA}" srcOrd="6" destOrd="0" presId="urn:microsoft.com/office/officeart/2016/7/layout/LinearArrowProcessNumbered"/>
    <dgm:cxn modelId="{0BE97D1D-9615-435D-96E5-75C4E3EC2C19}" type="presParOf" srcId="{D8BBE8F1-6B1B-475B-8D46-CEE0E02C4CDA}" destId="{81CCF15A-22AC-4BD4-A750-9A5DD73508D1}" srcOrd="0" destOrd="0" presId="urn:microsoft.com/office/officeart/2016/7/layout/LinearArrowProcessNumbered"/>
    <dgm:cxn modelId="{C262189C-F212-4556-9465-B05FD72F7CE3}" type="presParOf" srcId="{D8BBE8F1-6B1B-475B-8D46-CEE0E02C4CDA}" destId="{BA236BEC-5C26-42CE-96DA-FA1CEC625F43}" srcOrd="1" destOrd="0" presId="urn:microsoft.com/office/officeart/2016/7/layout/LinearArrowProcessNumbered"/>
    <dgm:cxn modelId="{A1646387-30BC-474B-9A45-F619B24016DF}" type="presParOf" srcId="{BA236BEC-5C26-42CE-96DA-FA1CEC625F43}" destId="{547FA381-1C1C-4478-BFDB-2E0667836A2E}" srcOrd="0" destOrd="0" presId="urn:microsoft.com/office/officeart/2016/7/layout/LinearArrowProcessNumbered"/>
    <dgm:cxn modelId="{957EE76A-A9C7-4D7B-B115-42AC17CE8C99}" type="presParOf" srcId="{BA236BEC-5C26-42CE-96DA-FA1CEC625F43}" destId="{DE2388DD-F745-48BD-8B24-5257ABA46701}" srcOrd="1" destOrd="0" presId="urn:microsoft.com/office/officeart/2016/7/layout/LinearArrowProcessNumbered"/>
    <dgm:cxn modelId="{AD80F271-9F2D-4B55-8E09-FE6AC804D08B}" type="presParOf" srcId="{BA236BEC-5C26-42CE-96DA-FA1CEC625F43}" destId="{A0719306-FE32-4E60-8923-4E3A370E17E0}" srcOrd="2" destOrd="0" presId="urn:microsoft.com/office/officeart/2016/7/layout/LinearArrowProcessNumbered"/>
    <dgm:cxn modelId="{AAACB6DC-0824-4113-A5AC-1E2F44A356DC}" type="presParOf" srcId="{BA236BEC-5C26-42CE-96DA-FA1CEC625F43}" destId="{EC5B8644-8643-4568-8A88-C26D5DAA8694}" srcOrd="3" destOrd="0" presId="urn:microsoft.com/office/officeart/2016/7/layout/LinearArrowProcessNumbered"/>
    <dgm:cxn modelId="{AA2AD746-EA36-4312-9B7D-E485EEEA0B6C}" type="presParOf" srcId="{D8BBE8F1-6B1B-475B-8D46-CEE0E02C4CDA}" destId="{9122C555-CC8D-4D41-9028-0E84B52999EE}" srcOrd="2" destOrd="0" presId="urn:microsoft.com/office/officeart/2016/7/layout/LinearArrowProcessNumbered"/>
    <dgm:cxn modelId="{FED8D9A1-1196-4872-B0F6-D66F5314453A}" type="presParOf" srcId="{69B0EC1A-317C-426D-A687-C9DD8CDC1FBA}" destId="{DE844B02-2857-4D65-9D57-CDE41342ED04}" srcOrd="7" destOrd="0" presId="urn:microsoft.com/office/officeart/2016/7/layout/LinearArrowProcessNumbered"/>
    <dgm:cxn modelId="{1E8EFB74-5EA8-4493-A06E-2073B5B9D33F}" type="presParOf" srcId="{69B0EC1A-317C-426D-A687-C9DD8CDC1FBA}" destId="{750A3128-E628-4C26-BA49-65DB7E49627D}" srcOrd="8" destOrd="0" presId="urn:microsoft.com/office/officeart/2016/7/layout/LinearArrowProcessNumbered"/>
    <dgm:cxn modelId="{62A12250-ED65-47B5-ADD0-7D5DF544F045}" type="presParOf" srcId="{750A3128-E628-4C26-BA49-65DB7E49627D}" destId="{2A4B6DD7-9BAC-4400-A04B-6BD3D028F3DA}" srcOrd="0" destOrd="0" presId="urn:microsoft.com/office/officeart/2016/7/layout/LinearArrowProcessNumbered"/>
    <dgm:cxn modelId="{2A0549D8-30B7-4C67-A0BB-3157F08F23AF}" type="presParOf" srcId="{750A3128-E628-4C26-BA49-65DB7E49627D}" destId="{F90EAEC9-6EC2-4A85-BDE0-0626B4CB02B2}" srcOrd="1" destOrd="0" presId="urn:microsoft.com/office/officeart/2016/7/layout/LinearArrowProcessNumbered"/>
    <dgm:cxn modelId="{07F88353-76E7-4F10-A8AC-28835AA6D72F}" type="presParOf" srcId="{F90EAEC9-6EC2-4A85-BDE0-0626B4CB02B2}" destId="{4FEF444E-B5CA-48A2-9FAE-A6AA06E20D2B}" srcOrd="0" destOrd="0" presId="urn:microsoft.com/office/officeart/2016/7/layout/LinearArrowProcessNumbered"/>
    <dgm:cxn modelId="{4197E002-DACC-4C04-AB23-7322B2FDDF2E}" type="presParOf" srcId="{F90EAEC9-6EC2-4A85-BDE0-0626B4CB02B2}" destId="{E9E97E30-C496-4E7C-B5D3-CF853035AF73}" srcOrd="1" destOrd="0" presId="urn:microsoft.com/office/officeart/2016/7/layout/LinearArrowProcessNumbered"/>
    <dgm:cxn modelId="{45AC87E0-3177-4901-BD08-6F9B560926AA}" type="presParOf" srcId="{F90EAEC9-6EC2-4A85-BDE0-0626B4CB02B2}" destId="{C8612C3C-A23F-4F45-AD81-B446AED78614}" srcOrd="2" destOrd="0" presId="urn:microsoft.com/office/officeart/2016/7/layout/LinearArrowProcessNumbered"/>
    <dgm:cxn modelId="{93EF83F8-F6F0-4BCF-B6A5-1EDEAA6A5372}" type="presParOf" srcId="{F90EAEC9-6EC2-4A85-BDE0-0626B4CB02B2}" destId="{BF56B1EE-085C-4718-9132-12BEFD1E892B}" srcOrd="3" destOrd="0" presId="urn:microsoft.com/office/officeart/2016/7/layout/LinearArrowProcessNumbered"/>
    <dgm:cxn modelId="{7846CACC-5D83-4E6B-B5BA-2D1E2E7C6C04}" type="presParOf" srcId="{750A3128-E628-4C26-BA49-65DB7E49627D}" destId="{ACD4D8E9-85C4-4536-977A-91D5C3C0934A}" srcOrd="2" destOrd="0" presId="urn:microsoft.com/office/officeart/2016/7/layout/LinearArrowProcessNumbered"/>
    <dgm:cxn modelId="{5E78CD06-9C1A-47DF-8CBA-B4B31825AB90}" type="presParOf" srcId="{69B0EC1A-317C-426D-A687-C9DD8CDC1FBA}" destId="{D3105B2D-160E-4873-AC98-3058ECEF31B1}" srcOrd="9" destOrd="0" presId="urn:microsoft.com/office/officeart/2016/7/layout/LinearArrowProcessNumbered"/>
    <dgm:cxn modelId="{C21AE703-D7A4-42A1-9433-4A9B78901072}" type="presParOf" srcId="{69B0EC1A-317C-426D-A687-C9DD8CDC1FBA}" destId="{19F9AEBC-B2D4-4405-AC85-482F26A516A9}" srcOrd="10" destOrd="0" presId="urn:microsoft.com/office/officeart/2016/7/layout/LinearArrowProcessNumbered"/>
    <dgm:cxn modelId="{BA55A301-DC6E-4DF9-946E-0ED8400AADCD}" type="presParOf" srcId="{19F9AEBC-B2D4-4405-AC85-482F26A516A9}" destId="{4F4B8B21-84CE-45A3-B661-63E4C6326056}" srcOrd="0" destOrd="0" presId="urn:microsoft.com/office/officeart/2016/7/layout/LinearArrowProcessNumbered"/>
    <dgm:cxn modelId="{EECB1F10-ED3C-4A64-9BE6-251012C5AA7E}" type="presParOf" srcId="{19F9AEBC-B2D4-4405-AC85-482F26A516A9}" destId="{16339262-2848-4F4B-9860-896F51553C88}" srcOrd="1" destOrd="0" presId="urn:microsoft.com/office/officeart/2016/7/layout/LinearArrowProcessNumbered"/>
    <dgm:cxn modelId="{7C88B1AF-3886-4866-B4B3-FF9B66DC84ED}" type="presParOf" srcId="{16339262-2848-4F4B-9860-896F51553C88}" destId="{BDD7AA1F-BBD2-4AC8-ABD7-09BAC7DEA391}" srcOrd="0" destOrd="0" presId="urn:microsoft.com/office/officeart/2016/7/layout/LinearArrowProcessNumbered"/>
    <dgm:cxn modelId="{77B5C065-2214-4134-AF5F-62D319D494DA}" type="presParOf" srcId="{16339262-2848-4F4B-9860-896F51553C88}" destId="{E8377834-9BC7-4612-83EC-54143FB826FC}" srcOrd="1" destOrd="0" presId="urn:microsoft.com/office/officeart/2016/7/layout/LinearArrowProcessNumbered"/>
    <dgm:cxn modelId="{5D7FC432-3F59-4389-9737-E4984DF6F1A1}" type="presParOf" srcId="{16339262-2848-4F4B-9860-896F51553C88}" destId="{D29E56AC-E440-47DA-AED9-741999C9571B}" srcOrd="2" destOrd="0" presId="urn:microsoft.com/office/officeart/2016/7/layout/LinearArrowProcessNumbered"/>
    <dgm:cxn modelId="{0F1D3065-569B-4EF4-BF85-FB173B207B6B}" type="presParOf" srcId="{16339262-2848-4F4B-9860-896F51553C88}" destId="{418DF486-2990-48EB-8B88-F04770D3AE4A}" srcOrd="3" destOrd="0" presId="urn:microsoft.com/office/officeart/2016/7/layout/LinearArrowProcessNumbered"/>
    <dgm:cxn modelId="{9F1D1954-DC99-4FC1-AAA7-4E950C968CA8}" type="presParOf" srcId="{19F9AEBC-B2D4-4405-AC85-482F26A516A9}" destId="{3A789244-E96E-4D18-A0ED-122608C91029}"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D6DFE-7518-4B2A-927F-0ADDF956EB32}">
      <dsp:nvSpPr>
        <dsp:cNvPr id="0" name=""/>
        <dsp:cNvSpPr/>
      </dsp:nvSpPr>
      <dsp:spPr>
        <a:xfrm>
          <a:off x="842292" y="860257"/>
          <a:ext cx="66990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40C78-A9B6-482C-98CB-5D0A4911B15B}">
      <dsp:nvSpPr>
        <dsp:cNvPr id="0" name=""/>
        <dsp:cNvSpPr/>
      </dsp:nvSpPr>
      <dsp:spPr>
        <a:xfrm>
          <a:off x="1552392" y="804021"/>
          <a:ext cx="77039" cy="1446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C4E8A8-DB2B-4588-97EA-E67CA5D8619E}">
      <dsp:nvSpPr>
        <dsp:cNvPr id="0" name=""/>
        <dsp:cNvSpPr/>
      </dsp:nvSpPr>
      <dsp:spPr>
        <a:xfrm>
          <a:off x="439411"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32886" y="634625"/>
        <a:ext cx="451336" cy="451336"/>
      </dsp:txXfrm>
    </dsp:sp>
    <dsp:sp modelId="{3EAF9AF4-0099-4E73-8EFC-145EEA4FB8DD}">
      <dsp:nvSpPr>
        <dsp:cNvPr id="0" name=""/>
        <dsp:cNvSpPr/>
      </dsp:nvSpPr>
      <dsp:spPr>
        <a:xfrm>
          <a:off x="4911"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a:t>DETERMINE THE WORK AREA &amp; EXCAVATION TYPE</a:t>
          </a:r>
        </a:p>
      </dsp:txBody>
      <dsp:txXfrm>
        <a:off x="4911" y="1646493"/>
        <a:ext cx="1507286" cy="1664143"/>
      </dsp:txXfrm>
    </dsp:sp>
    <dsp:sp modelId="{589DA986-324E-4CAE-9073-07E3C0509D07}">
      <dsp:nvSpPr>
        <dsp:cNvPr id="0" name=""/>
        <dsp:cNvSpPr/>
      </dsp:nvSpPr>
      <dsp:spPr>
        <a:xfrm>
          <a:off x="1679674" y="860257"/>
          <a:ext cx="150728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CE198-BDB2-4C35-BCD9-8E0B29A5E4FD}">
      <dsp:nvSpPr>
        <dsp:cNvPr id="0" name=""/>
        <dsp:cNvSpPr/>
      </dsp:nvSpPr>
      <dsp:spPr>
        <a:xfrm>
          <a:off x="3227155" y="804021"/>
          <a:ext cx="77039" cy="1446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68560-151A-4073-9433-0D08B2E9A930}">
      <dsp:nvSpPr>
        <dsp:cNvPr id="0" name=""/>
        <dsp:cNvSpPr/>
      </dsp:nvSpPr>
      <dsp:spPr>
        <a:xfrm>
          <a:off x="2114174"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207649" y="634625"/>
        <a:ext cx="451336" cy="451336"/>
      </dsp:txXfrm>
    </dsp:sp>
    <dsp:sp modelId="{6207FD0E-6B6F-49BB-90F3-C87508FA4176}">
      <dsp:nvSpPr>
        <dsp:cNvPr id="0" name=""/>
        <dsp:cNvSpPr/>
      </dsp:nvSpPr>
      <dsp:spPr>
        <a:xfrm>
          <a:off x="1679674"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a:t>WHITE LINE OR MARK THE REQUESTED DIG AREA</a:t>
          </a:r>
        </a:p>
      </dsp:txBody>
      <dsp:txXfrm>
        <a:off x="1679674" y="1646493"/>
        <a:ext cx="1507286" cy="1664143"/>
      </dsp:txXfrm>
    </dsp:sp>
    <dsp:sp modelId="{BFFF9AF9-9C56-486B-A27A-E6F43AB70ACB}">
      <dsp:nvSpPr>
        <dsp:cNvPr id="0" name=""/>
        <dsp:cNvSpPr/>
      </dsp:nvSpPr>
      <dsp:spPr>
        <a:xfrm>
          <a:off x="3354437" y="860257"/>
          <a:ext cx="150728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75B8-7494-4C75-9491-F1CA82B50D18}">
      <dsp:nvSpPr>
        <dsp:cNvPr id="0" name=""/>
        <dsp:cNvSpPr/>
      </dsp:nvSpPr>
      <dsp:spPr>
        <a:xfrm>
          <a:off x="4901918" y="804021"/>
          <a:ext cx="77039" cy="1446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C6A10-A0F8-4810-8255-D182D7594CFE}">
      <dsp:nvSpPr>
        <dsp:cNvPr id="0" name=""/>
        <dsp:cNvSpPr/>
      </dsp:nvSpPr>
      <dsp:spPr>
        <a:xfrm>
          <a:off x="3788937"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3882412" y="634625"/>
        <a:ext cx="451336" cy="451336"/>
      </dsp:txXfrm>
    </dsp:sp>
    <dsp:sp modelId="{53FB3BB1-0B8D-43A8-BB14-2BD2EDD9D146}">
      <dsp:nvSpPr>
        <dsp:cNvPr id="0" name=""/>
        <dsp:cNvSpPr/>
      </dsp:nvSpPr>
      <dsp:spPr>
        <a:xfrm>
          <a:off x="3354437"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a:t>MAP OUT THE DRIVING DIRECTIONS &amp; GPS COORDINATES OF WHERE THE WORK IS TAKING PLACE</a:t>
          </a:r>
        </a:p>
      </dsp:txBody>
      <dsp:txXfrm>
        <a:off x="3354437" y="1646493"/>
        <a:ext cx="1507286" cy="1664143"/>
      </dsp:txXfrm>
    </dsp:sp>
    <dsp:sp modelId="{547FA381-1C1C-4478-BFDB-2E0667836A2E}">
      <dsp:nvSpPr>
        <dsp:cNvPr id="0" name=""/>
        <dsp:cNvSpPr/>
      </dsp:nvSpPr>
      <dsp:spPr>
        <a:xfrm>
          <a:off x="5029199" y="860257"/>
          <a:ext cx="150728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388DD-F745-48BD-8B24-5257ABA46701}">
      <dsp:nvSpPr>
        <dsp:cNvPr id="0" name=""/>
        <dsp:cNvSpPr/>
      </dsp:nvSpPr>
      <dsp:spPr>
        <a:xfrm>
          <a:off x="6576680" y="804021"/>
          <a:ext cx="77039" cy="1446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19306-FE32-4E60-8923-4E3A370E17E0}">
      <dsp:nvSpPr>
        <dsp:cNvPr id="0" name=""/>
        <dsp:cNvSpPr/>
      </dsp:nvSpPr>
      <dsp:spPr>
        <a:xfrm>
          <a:off x="5463700"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557175" y="634625"/>
        <a:ext cx="451336" cy="451336"/>
      </dsp:txXfrm>
    </dsp:sp>
    <dsp:sp modelId="{9122C555-CC8D-4D41-9028-0E84B52999EE}">
      <dsp:nvSpPr>
        <dsp:cNvPr id="0" name=""/>
        <dsp:cNvSpPr/>
      </dsp:nvSpPr>
      <dsp:spPr>
        <a:xfrm>
          <a:off x="5029199"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a:t>CALL 811 OR SUBMIT ON THE 811 PORTAL </a:t>
          </a:r>
        </a:p>
      </dsp:txBody>
      <dsp:txXfrm>
        <a:off x="5029199" y="1646493"/>
        <a:ext cx="1507286" cy="1664143"/>
      </dsp:txXfrm>
    </dsp:sp>
    <dsp:sp modelId="{4FEF444E-B5CA-48A2-9FAE-A6AA06E20D2B}">
      <dsp:nvSpPr>
        <dsp:cNvPr id="0" name=""/>
        <dsp:cNvSpPr/>
      </dsp:nvSpPr>
      <dsp:spPr>
        <a:xfrm>
          <a:off x="6703962" y="860257"/>
          <a:ext cx="150728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97E30-C496-4E7C-B5D3-CF853035AF73}">
      <dsp:nvSpPr>
        <dsp:cNvPr id="0" name=""/>
        <dsp:cNvSpPr/>
      </dsp:nvSpPr>
      <dsp:spPr>
        <a:xfrm>
          <a:off x="8251443" y="804021"/>
          <a:ext cx="77039" cy="1446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12C3C-A23F-4F45-AD81-B446AED78614}">
      <dsp:nvSpPr>
        <dsp:cNvPr id="0" name=""/>
        <dsp:cNvSpPr/>
      </dsp:nvSpPr>
      <dsp:spPr>
        <a:xfrm>
          <a:off x="7138463"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7231938" y="634625"/>
        <a:ext cx="451336" cy="451336"/>
      </dsp:txXfrm>
    </dsp:sp>
    <dsp:sp modelId="{ACD4D8E9-85C4-4536-977A-91D5C3C0934A}">
      <dsp:nvSpPr>
        <dsp:cNvPr id="0" name=""/>
        <dsp:cNvSpPr/>
      </dsp:nvSpPr>
      <dsp:spPr>
        <a:xfrm>
          <a:off x="6703962"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a:t>WAIT 2 BUSINESS DAYS FOR ALL UTILITY OWNERS TO RESPOND</a:t>
          </a:r>
        </a:p>
      </dsp:txBody>
      <dsp:txXfrm>
        <a:off x="6703962" y="1646493"/>
        <a:ext cx="1507286" cy="1664143"/>
      </dsp:txXfrm>
    </dsp:sp>
    <dsp:sp modelId="{BDD7AA1F-BBD2-4AC8-ABD7-09BAC7DEA391}">
      <dsp:nvSpPr>
        <dsp:cNvPr id="0" name=""/>
        <dsp:cNvSpPr/>
      </dsp:nvSpPr>
      <dsp:spPr>
        <a:xfrm>
          <a:off x="8378725" y="860257"/>
          <a:ext cx="75364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E56AC-E440-47DA-AED9-741999C9571B}">
      <dsp:nvSpPr>
        <dsp:cNvPr id="0" name=""/>
        <dsp:cNvSpPr/>
      </dsp:nvSpPr>
      <dsp:spPr>
        <a:xfrm>
          <a:off x="8813225" y="541150"/>
          <a:ext cx="638286" cy="638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9" tIns="24769" rIns="24769" bIns="24769" numCol="1" spcCol="1270" anchor="ctr" anchorCtr="0">
          <a:noAutofit/>
        </a:bodyPr>
        <a:lstStyle/>
        <a:p>
          <a:pPr marL="0" lvl="0" indent="0" algn="ctr" defTabSz="1289050">
            <a:lnSpc>
              <a:spcPct val="90000"/>
            </a:lnSpc>
            <a:spcBef>
              <a:spcPct val="0"/>
            </a:spcBef>
            <a:spcAft>
              <a:spcPct val="35000"/>
            </a:spcAft>
            <a:buNone/>
          </a:pPr>
          <a:r>
            <a:rPr lang="en-US" sz="2900" kern="1200"/>
            <a:t>6</a:t>
          </a:r>
        </a:p>
      </dsp:txBody>
      <dsp:txXfrm>
        <a:off x="8906700" y="634625"/>
        <a:ext cx="451336" cy="451336"/>
      </dsp:txXfrm>
    </dsp:sp>
    <dsp:sp modelId="{3A789244-E96E-4D18-A0ED-122608C91029}">
      <dsp:nvSpPr>
        <dsp:cNvPr id="0" name=""/>
        <dsp:cNvSpPr/>
      </dsp:nvSpPr>
      <dsp:spPr>
        <a:xfrm>
          <a:off x="8378725" y="1345036"/>
          <a:ext cx="1507286"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896" tIns="165100" rIns="118896" bIns="165100" numCol="1" spcCol="1270" anchor="t" anchorCtr="0">
          <a:noAutofit/>
        </a:bodyPr>
        <a:lstStyle/>
        <a:p>
          <a:pPr marL="0" lvl="0" indent="0" algn="l" defTabSz="488950">
            <a:lnSpc>
              <a:spcPct val="90000"/>
            </a:lnSpc>
            <a:spcBef>
              <a:spcPct val="0"/>
            </a:spcBef>
            <a:spcAft>
              <a:spcPct val="35000"/>
            </a:spcAft>
            <a:buNone/>
          </a:pPr>
          <a:r>
            <a:rPr lang="en-US" sz="1100" kern="1200" dirty="0"/>
            <a:t>SUBMIT A “NO RESPONSE” IF UTILITY OWNERS HAVE NOT RESPONDED WITHIN THE TWO BUSINESS DAYS</a:t>
          </a:r>
        </a:p>
      </dsp:txBody>
      <dsp:txXfrm>
        <a:off x="8378725" y="1646493"/>
        <a:ext cx="1507286" cy="1664143"/>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15D85-1CD1-469E-882D-D82836279D13}"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5F924-9963-4A1D-B197-FC57C49ECB86}" type="slidenum">
              <a:rPr lang="en-US" smtClean="0"/>
              <a:t>‹#›</a:t>
            </a:fld>
            <a:endParaRPr lang="en-US"/>
          </a:p>
        </p:txBody>
      </p:sp>
    </p:spTree>
    <p:extLst>
      <p:ext uri="{BB962C8B-B14F-4D97-AF65-F5344CB8AC3E}">
        <p14:creationId xmlns:p14="http://schemas.microsoft.com/office/powerpoint/2010/main" val="160797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2CC32C-969E-4B32-9D01-342DDA8F1CE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3528BF-6137-4E55-81A7-66212432B79B}" type="slidenum">
              <a:rPr lang="en-US" smtClean="0"/>
              <a:t>‹#›</a:t>
            </a:fld>
            <a:endParaRPr lang="en-US"/>
          </a:p>
        </p:txBody>
      </p:sp>
    </p:spTree>
    <p:extLst>
      <p:ext uri="{BB962C8B-B14F-4D97-AF65-F5344CB8AC3E}">
        <p14:creationId xmlns:p14="http://schemas.microsoft.com/office/powerpoint/2010/main" val="279644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CC32C-969E-4B32-9D01-342DDA8F1CE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13574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CC32C-969E-4B32-9D01-342DDA8F1CE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100238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CC32C-969E-4B32-9D01-342DDA8F1CE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22466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42CC32C-969E-4B32-9D01-342DDA8F1CEC}" type="datetimeFigureOut">
              <a:rPr lang="en-US" smtClean="0"/>
              <a:t>5/25/2023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3528BF-6137-4E55-81A7-66212432B79B}" type="slidenum">
              <a:rPr lang="en-US" smtClean="0"/>
              <a:t>‹#›</a:t>
            </a:fld>
            <a:endParaRPr lang="en-US"/>
          </a:p>
        </p:txBody>
      </p:sp>
    </p:spTree>
    <p:extLst>
      <p:ext uri="{BB962C8B-B14F-4D97-AF65-F5344CB8AC3E}">
        <p14:creationId xmlns:p14="http://schemas.microsoft.com/office/powerpoint/2010/main" val="142728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2CC32C-969E-4B32-9D01-342DDA8F1CEC}"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379089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2CC32C-969E-4B32-9D01-342DDA8F1CEC}"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69132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2CC32C-969E-4B32-9D01-342DDA8F1CEC}"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8488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C32C-969E-4B32-9D01-342DDA8F1CEC}"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133439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2CC32C-969E-4B32-9D01-342DDA8F1CEC}"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59870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2CC32C-969E-4B32-9D01-342DDA8F1CEC}" type="datetimeFigureOut">
              <a:rPr lang="en-US" smtClean="0"/>
              <a:t>5/25/2023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3528BF-6137-4E55-81A7-66212432B79B}" type="slidenum">
              <a:rPr lang="en-US" smtClean="0"/>
              <a:t>‹#›</a:t>
            </a:fld>
            <a:endParaRPr lang="en-US"/>
          </a:p>
        </p:txBody>
      </p:sp>
    </p:spTree>
    <p:extLst>
      <p:ext uri="{BB962C8B-B14F-4D97-AF65-F5344CB8AC3E}">
        <p14:creationId xmlns:p14="http://schemas.microsoft.com/office/powerpoint/2010/main" val="184935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42CC32C-969E-4B32-9D01-342DDA8F1CEC}" type="datetimeFigureOut">
              <a:rPr lang="en-US" smtClean="0"/>
              <a:t>5/25/2023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3528BF-6137-4E55-81A7-66212432B79B}" type="slidenum">
              <a:rPr lang="en-US" smtClean="0"/>
              <a:t>‹#›</a:t>
            </a:fld>
            <a:endParaRPr lang="en-US"/>
          </a:p>
        </p:txBody>
      </p:sp>
    </p:spTree>
    <p:extLst>
      <p:ext uri="{BB962C8B-B14F-4D97-AF65-F5344CB8AC3E}">
        <p14:creationId xmlns:p14="http://schemas.microsoft.com/office/powerpoint/2010/main" val="17251501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jpg"/><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830CB637-FA55-480E-B171-E3572E1F0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15">
            <a:extLst>
              <a:ext uri="{FF2B5EF4-FFF2-40B4-BE49-F238E27FC236}">
                <a16:creationId xmlns:a16="http://schemas.microsoft.com/office/drawing/2014/main" id="{EE79CF92-FE6B-4747-A895-9F0ECA2F8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a:extLst>
              <a:ext uri="{FF2B5EF4-FFF2-40B4-BE49-F238E27FC236}">
                <a16:creationId xmlns:a16="http://schemas.microsoft.com/office/drawing/2014/main" id="{6635F57F-9582-4AE1-B221-D34BAEB8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8351" y="1110053"/>
            <a:ext cx="706349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C4370-B4A5-359C-6B42-D6D43602794B}"/>
              </a:ext>
            </a:extLst>
          </p:cNvPr>
          <p:cNvSpPr>
            <a:spLocks noGrp="1"/>
          </p:cNvSpPr>
          <p:nvPr>
            <p:ph type="ctrTitle"/>
          </p:nvPr>
        </p:nvSpPr>
        <p:spPr>
          <a:xfrm>
            <a:off x="4528722" y="1432223"/>
            <a:ext cx="6421388" cy="3357976"/>
          </a:xfrm>
        </p:spPr>
        <p:txBody>
          <a:bodyPr>
            <a:normAutofit/>
          </a:bodyPr>
          <a:lstStyle/>
          <a:p>
            <a:r>
              <a:rPr lang="en-US" sz="6200" b="1" dirty="0"/>
              <a:t>Calling a one call ticket &amp; excavator responsibilities</a:t>
            </a:r>
          </a:p>
        </p:txBody>
      </p:sp>
      <p:sp>
        <p:nvSpPr>
          <p:cNvPr id="34" name="Rectangle 19">
            <a:extLst>
              <a:ext uri="{FF2B5EF4-FFF2-40B4-BE49-F238E27FC236}">
                <a16:creationId xmlns:a16="http://schemas.microsoft.com/office/drawing/2014/main" id="{24548A9E-ADED-407E-AD92-550ED12C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1">
            <a:extLst>
              <a:ext uri="{FF2B5EF4-FFF2-40B4-BE49-F238E27FC236}">
                <a16:creationId xmlns:a16="http://schemas.microsoft.com/office/drawing/2014/main" id="{507EC8EB-C78D-493F-8473-DDAFE2376A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3" name="Oval 22">
              <a:extLst>
                <a:ext uri="{FF2B5EF4-FFF2-40B4-BE49-F238E27FC236}">
                  <a16:creationId xmlns:a16="http://schemas.microsoft.com/office/drawing/2014/main" id="{256156FC-A3BF-4AD8-9763-A58FBB28C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888669F1-1502-4B91-A769-D07912B32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4BF786BC-3789-691A-5202-A26BC1FC72B1}"/>
              </a:ext>
            </a:extLst>
          </p:cNvPr>
          <p:cNvSpPr>
            <a:spLocks noGrp="1"/>
          </p:cNvSpPr>
          <p:nvPr>
            <p:ph type="subTitle" idx="1"/>
          </p:nvPr>
        </p:nvSpPr>
        <p:spPr>
          <a:xfrm>
            <a:off x="4528722" y="4790198"/>
            <a:ext cx="6421388" cy="687058"/>
          </a:xfrm>
        </p:spPr>
        <p:txBody>
          <a:bodyPr>
            <a:normAutofit/>
          </a:bodyPr>
          <a:lstStyle/>
          <a:p>
            <a:r>
              <a:rPr lang="en-US" sz="2000"/>
              <a:t>THINGS YOU NEED TO KNOW.</a:t>
            </a:r>
          </a:p>
        </p:txBody>
      </p:sp>
      <p:pic>
        <p:nvPicPr>
          <p:cNvPr id="9" name="Picture 8" descr="A picture containing emblem, symbol, logo, trademark&#10;&#10;Description automatically generated">
            <a:extLst>
              <a:ext uri="{FF2B5EF4-FFF2-40B4-BE49-F238E27FC236}">
                <a16:creationId xmlns:a16="http://schemas.microsoft.com/office/drawing/2014/main" id="{9886AA2D-21A7-4AFE-8E19-C6EA01995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929" y="1110054"/>
            <a:ext cx="1364388" cy="1425786"/>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91DD125C-29D6-D645-B6BE-1E388BFDC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159" y="2701721"/>
            <a:ext cx="3101925" cy="1411376"/>
          </a:xfrm>
          <a:prstGeom prst="rect">
            <a:avLst/>
          </a:prstGeom>
        </p:spPr>
      </p:pic>
      <p:pic>
        <p:nvPicPr>
          <p:cNvPr id="5" name="Picture 4" descr="A yellow sign with red letters&#10;&#10;Description automatically generated with medium confidence">
            <a:extLst>
              <a:ext uri="{FF2B5EF4-FFF2-40B4-BE49-F238E27FC236}">
                <a16:creationId xmlns:a16="http://schemas.microsoft.com/office/drawing/2014/main" id="{FFB7D806-786D-1D7C-D1C0-77644EFF00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24" y="4578026"/>
            <a:ext cx="3127996" cy="813280"/>
          </a:xfrm>
          <a:prstGeom prst="rect">
            <a:avLst/>
          </a:prstGeom>
        </p:spPr>
      </p:pic>
    </p:spTree>
    <p:extLst>
      <p:ext uri="{BB962C8B-B14F-4D97-AF65-F5344CB8AC3E}">
        <p14:creationId xmlns:p14="http://schemas.microsoft.com/office/powerpoint/2010/main" val="244426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511A-E846-E219-2164-9E600A1A02C0}"/>
              </a:ext>
            </a:extLst>
          </p:cNvPr>
          <p:cNvSpPr>
            <a:spLocks noGrp="1"/>
          </p:cNvSpPr>
          <p:nvPr>
            <p:ph type="title"/>
          </p:nvPr>
        </p:nvSpPr>
        <p:spPr/>
        <p:txBody>
          <a:bodyPr/>
          <a:lstStyle/>
          <a:p>
            <a:r>
              <a:rPr lang="en-US" dirty="0"/>
              <a:t>TYPES OF ONE CALL TICKETS</a:t>
            </a:r>
          </a:p>
        </p:txBody>
      </p:sp>
      <p:sp>
        <p:nvSpPr>
          <p:cNvPr id="3" name="Content Placeholder 2">
            <a:extLst>
              <a:ext uri="{FF2B5EF4-FFF2-40B4-BE49-F238E27FC236}">
                <a16:creationId xmlns:a16="http://schemas.microsoft.com/office/drawing/2014/main" id="{85BD9697-5E7E-FD26-9A49-3D71B2EB68FD}"/>
              </a:ext>
            </a:extLst>
          </p:cNvPr>
          <p:cNvSpPr>
            <a:spLocks noGrp="1"/>
          </p:cNvSpPr>
          <p:nvPr>
            <p:ph idx="1"/>
          </p:nvPr>
        </p:nvSpPr>
        <p:spPr/>
        <p:txBody>
          <a:bodyPr>
            <a:normAutofit fontScale="70000" lnSpcReduction="20000"/>
          </a:bodyPr>
          <a:lstStyle/>
          <a:p>
            <a:r>
              <a:rPr lang="en-US" b="1" dirty="0">
                <a:solidFill>
                  <a:srgbClr val="FF0000"/>
                </a:solidFill>
              </a:rPr>
              <a:t>NORMAL NEW</a:t>
            </a:r>
          </a:p>
          <a:p>
            <a:pPr marL="0" indent="0">
              <a:buNone/>
            </a:pPr>
            <a:r>
              <a:rPr lang="en-US" dirty="0"/>
              <a:t>TICKET TYPE WITH AT LEAST 2 BUSINESS DAY NOTICE AND NO MORE THEN 14 DAYS VALID</a:t>
            </a:r>
          </a:p>
          <a:p>
            <a:r>
              <a:rPr lang="en-US" b="1" dirty="0">
                <a:solidFill>
                  <a:srgbClr val="FF0000"/>
                </a:solidFill>
              </a:rPr>
              <a:t>UPDATE &amp; REMARK</a:t>
            </a:r>
          </a:p>
          <a:p>
            <a:pPr marL="0" indent="0">
              <a:buNone/>
            </a:pPr>
            <a:r>
              <a:rPr lang="en-US" dirty="0"/>
              <a:t>TO EXTEND THE LIFE OF THE TICKET TO STAY COMPLIANT OR TO HAVE THE UTILITIES REMARKED &amp; REFRESHED</a:t>
            </a:r>
          </a:p>
          <a:p>
            <a:r>
              <a:rPr lang="en-US" b="1" dirty="0">
                <a:solidFill>
                  <a:srgbClr val="FF0000"/>
                </a:solidFill>
              </a:rPr>
              <a:t>NON-COMPLIANT</a:t>
            </a:r>
          </a:p>
          <a:p>
            <a:pPr marL="0" indent="0">
              <a:buNone/>
            </a:pPr>
            <a:r>
              <a:rPr lang="en-US" dirty="0"/>
              <a:t>TICKET TYPE WITH LESS THAN 2 BUSINESS DAY NOTICE. THIS LETS THE EXCAVATOR DETERMINE THE TIME AND DATE OF WORK. HOWERVER THE EXCAVATOR TAKES FULL RESPOSIBILITY OF ALL DAMAGES TO UNMARKED LINES</a:t>
            </a:r>
          </a:p>
          <a:p>
            <a:r>
              <a:rPr lang="en-US" b="1" dirty="0">
                <a:solidFill>
                  <a:srgbClr val="FF0000"/>
                </a:solidFill>
              </a:rPr>
              <a:t>SURVEY &amp; DESIGN</a:t>
            </a:r>
          </a:p>
          <a:p>
            <a:pPr marL="0" indent="0">
              <a:buNone/>
            </a:pPr>
            <a:r>
              <a:rPr lang="en-US" dirty="0"/>
              <a:t>TICKET USED WHEN NO EXCAVATION IS TAKING PLACE. BUT ALLOWS THE EXCAVATOR TO SEE THE UTILITIES FOR DESIGNING AN UPCOMING POROJECT.</a:t>
            </a:r>
          </a:p>
          <a:p>
            <a:r>
              <a:rPr lang="en-US" b="1" dirty="0">
                <a:solidFill>
                  <a:srgbClr val="FF0000"/>
                </a:solidFill>
              </a:rPr>
              <a:t>EMERGENCY / DIG UP</a:t>
            </a:r>
          </a:p>
          <a:p>
            <a:pPr marL="0" indent="0">
              <a:buNone/>
            </a:pPr>
            <a:r>
              <a:rPr lang="en-US" dirty="0"/>
              <a:t>TICKET TYPE IS USED WHEN AN EXCAVATION OPERATION IS NEEDED BECAUSE IF THE WORK IS NOT DONE IT COULD RESULT IN DANGERING LIFE, HEALTH, AND PROPERTY OR WHEN AN EXCAVATION RESULTED IN AN EXSPOSURE OR DAMAGE TO AN UNDERGROUND UTILITY.</a:t>
            </a:r>
          </a:p>
        </p:txBody>
      </p:sp>
      <p:pic>
        <p:nvPicPr>
          <p:cNvPr id="5" name="Picture 4" descr="A yellow hard hat and calculator on a blueprint&#10;&#10;Description automatically generated with low confidence">
            <a:extLst>
              <a:ext uri="{FF2B5EF4-FFF2-40B4-BE49-F238E27FC236}">
                <a16:creationId xmlns:a16="http://schemas.microsoft.com/office/drawing/2014/main" id="{27BE720F-6B5E-CD86-967D-253976D3D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266" y="890958"/>
            <a:ext cx="2619375" cy="1743075"/>
          </a:xfrm>
          <a:prstGeom prst="rect">
            <a:avLst/>
          </a:prstGeom>
        </p:spPr>
      </p:pic>
      <p:pic>
        <p:nvPicPr>
          <p:cNvPr id="9" name="Picture 8" descr="A picture containing emblem, symbol, logo, trademark&#10;&#10;Description automatically generated">
            <a:extLst>
              <a:ext uri="{FF2B5EF4-FFF2-40B4-BE49-F238E27FC236}">
                <a16:creationId xmlns:a16="http://schemas.microsoft.com/office/drawing/2014/main" id="{98C41265-6F7D-E6A2-B856-FD4735DB4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22" y="5599598"/>
            <a:ext cx="1148391" cy="1200068"/>
          </a:xfrm>
          <a:prstGeom prst="rect">
            <a:avLst/>
          </a:prstGeom>
        </p:spPr>
      </p:pic>
    </p:spTree>
    <p:extLst>
      <p:ext uri="{BB962C8B-B14F-4D97-AF65-F5344CB8AC3E}">
        <p14:creationId xmlns:p14="http://schemas.microsoft.com/office/powerpoint/2010/main" val="377469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7CEFA7-D554-CEC4-381B-F8CA89F17DCA}"/>
              </a:ext>
            </a:extLst>
          </p:cNvPr>
          <p:cNvSpPr>
            <a:spLocks noGrp="1"/>
          </p:cNvSpPr>
          <p:nvPr>
            <p:ph type="title"/>
          </p:nvPr>
        </p:nvSpPr>
        <p:spPr>
          <a:xfrm>
            <a:off x="1069848" y="484632"/>
            <a:ext cx="10058400" cy="1609344"/>
          </a:xfrm>
        </p:spPr>
        <p:txBody>
          <a:bodyPr>
            <a:normAutofit/>
          </a:bodyPr>
          <a:lstStyle/>
          <a:p>
            <a:r>
              <a:rPr lang="en-US"/>
              <a:t>STEPS FOR CALLING IN A ONE CALL TICKET</a:t>
            </a:r>
            <a:endParaRPr lang="en-US" dirty="0"/>
          </a:p>
        </p:txBody>
      </p:sp>
      <p:graphicFrame>
        <p:nvGraphicFramePr>
          <p:cNvPr id="54" name="Content Placeholder 2">
            <a:extLst>
              <a:ext uri="{FF2B5EF4-FFF2-40B4-BE49-F238E27FC236}">
                <a16:creationId xmlns:a16="http://schemas.microsoft.com/office/drawing/2014/main" id="{A33D9930-7F37-375E-023C-E74BF6754320}"/>
              </a:ext>
            </a:extLst>
          </p:cNvPr>
          <p:cNvGraphicFramePr>
            <a:graphicFrameLocks noGrp="1"/>
          </p:cNvGraphicFramePr>
          <p:nvPr>
            <p:ph idx="1"/>
            <p:extLst>
              <p:ext uri="{D42A27DB-BD31-4B8C-83A1-F6EECF244321}">
                <p14:modId xmlns:p14="http://schemas.microsoft.com/office/powerpoint/2010/main" val="342036307"/>
              </p:ext>
            </p:extLst>
          </p:nvPr>
        </p:nvGraphicFramePr>
        <p:xfrm>
          <a:off x="1069848" y="2320412"/>
          <a:ext cx="10058400" cy="3851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6"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descr="A picture containing grass, outdoor, ground, plant&#10;&#10;Description automatically generated">
            <a:extLst>
              <a:ext uri="{FF2B5EF4-FFF2-40B4-BE49-F238E27FC236}">
                <a16:creationId xmlns:a16="http://schemas.microsoft.com/office/drawing/2014/main" id="{9289C9A4-C42C-7EFC-D56F-21BF890430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5019" y="1008921"/>
            <a:ext cx="2284698" cy="1591673"/>
          </a:xfrm>
          <a:prstGeom prst="rect">
            <a:avLst/>
          </a:prstGeom>
        </p:spPr>
      </p:pic>
    </p:spTree>
    <p:extLst>
      <p:ext uri="{BB962C8B-B14F-4D97-AF65-F5344CB8AC3E}">
        <p14:creationId xmlns:p14="http://schemas.microsoft.com/office/powerpoint/2010/main" val="121105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52EE-51FD-2CD0-6635-9B0CF850868E}"/>
              </a:ext>
            </a:extLst>
          </p:cNvPr>
          <p:cNvSpPr>
            <a:spLocks noGrp="1"/>
          </p:cNvSpPr>
          <p:nvPr>
            <p:ph type="title"/>
          </p:nvPr>
        </p:nvSpPr>
        <p:spPr>
          <a:xfrm>
            <a:off x="1069848" y="484632"/>
            <a:ext cx="10058400" cy="1609344"/>
          </a:xfrm>
        </p:spPr>
        <p:txBody>
          <a:bodyPr>
            <a:normAutofit/>
          </a:bodyPr>
          <a:lstStyle/>
          <a:p>
            <a:r>
              <a:rPr lang="en-US" dirty="0"/>
              <a:t>CONFIRM THE MARKINGS</a:t>
            </a:r>
          </a:p>
        </p:txBody>
      </p:sp>
      <p:sp>
        <p:nvSpPr>
          <p:cNvPr id="3" name="Content Placeholder 2">
            <a:extLst>
              <a:ext uri="{FF2B5EF4-FFF2-40B4-BE49-F238E27FC236}">
                <a16:creationId xmlns:a16="http://schemas.microsoft.com/office/drawing/2014/main" id="{2342D0A5-4F98-1AA8-A42C-28AF3347CDAD}"/>
              </a:ext>
            </a:extLst>
          </p:cNvPr>
          <p:cNvSpPr>
            <a:spLocks noGrp="1"/>
          </p:cNvSpPr>
          <p:nvPr>
            <p:ph idx="1"/>
          </p:nvPr>
        </p:nvSpPr>
        <p:spPr>
          <a:xfrm>
            <a:off x="1069848" y="2121408"/>
            <a:ext cx="6110598" cy="4050792"/>
          </a:xfrm>
        </p:spPr>
        <p:txBody>
          <a:bodyPr>
            <a:normAutofit/>
          </a:bodyPr>
          <a:lstStyle/>
          <a:p>
            <a:r>
              <a:rPr lang="en-US" dirty="0"/>
              <a:t>CONFIRM THAT ALL UTILITY OWNERS ON THE ONE CALL TICKET HAS RESPONDED </a:t>
            </a:r>
          </a:p>
          <a:p>
            <a:r>
              <a:rPr lang="en-US" dirty="0"/>
              <a:t>MARKINGS CAN BE VERIFIED BY COMPARING THE MARKINGS ON THE GROUND WITH THE RESPONSES THAT YOU RECEIVED FROM THE UTILITY OWNERS</a:t>
            </a:r>
          </a:p>
          <a:p>
            <a:r>
              <a:rPr lang="en-US" dirty="0"/>
              <a:t>LEARN WHAT EACH COLOR MARKING REPRESENTS  </a:t>
            </a:r>
          </a:p>
          <a:p>
            <a:r>
              <a:rPr lang="en-US" dirty="0"/>
              <a:t>IF THERE IS MARKED LINES IN THE WORK AREA, CALL THE UTILITY OWNERS AND ASK FOR THEIR LINE CROSSING PROCEDURES AND STANDARDS </a:t>
            </a:r>
          </a:p>
        </p:txBody>
      </p:sp>
      <p:pic>
        <p:nvPicPr>
          <p:cNvPr id="5" name="Picture 4" descr="A picture containing outdoor, ground, playground, yellow&#10;&#10;Description automatically generated">
            <a:extLst>
              <a:ext uri="{FF2B5EF4-FFF2-40B4-BE49-F238E27FC236}">
                <a16:creationId xmlns:a16="http://schemas.microsoft.com/office/drawing/2014/main" id="{0F1A59BA-4B8C-9E9A-999D-17D7DF0160F7}"/>
              </a:ext>
            </a:extLst>
          </p:cNvPr>
          <p:cNvPicPr>
            <a:picLocks noChangeAspect="1"/>
          </p:cNvPicPr>
          <p:nvPr/>
        </p:nvPicPr>
        <p:blipFill rotWithShape="1">
          <a:blip r:embed="rId2">
            <a:extLst>
              <a:ext uri="{28A0092B-C50C-407E-A947-70E740481C1C}">
                <a14:useLocalDpi xmlns:a14="http://schemas.microsoft.com/office/drawing/2010/main" val="0"/>
              </a:ext>
            </a:extLst>
          </a:blip>
          <a:srcRect l="21426" r="24861" b="1"/>
          <a:stretch/>
        </p:blipFill>
        <p:spPr>
          <a:xfrm>
            <a:off x="7389223" y="4216115"/>
            <a:ext cx="2424919" cy="2080240"/>
          </a:xfrm>
          <a:prstGeom prst="rect">
            <a:avLst/>
          </a:prstGeom>
        </p:spPr>
      </p:pic>
      <p:sp>
        <p:nvSpPr>
          <p:cNvPr id="12" name="Rectangle 11">
            <a:extLst>
              <a:ext uri="{FF2B5EF4-FFF2-40B4-BE49-F238E27FC236}">
                <a16:creationId xmlns:a16="http://schemas.microsoft.com/office/drawing/2014/main" id="{78393E97-29E4-4D54-B02B-3248DC258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946250" y="4216115"/>
            <a:ext cx="1181998" cy="2001805"/>
          </a:xfrm>
          <a:prstGeom prst="rect">
            <a:avLst/>
          </a:prstGeom>
          <a:blipFill dpi="0" rotWithShape="1">
            <a:blip r:embed="rId3">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9" name="Picture 8" descr="A yellow sign with red letters&#10;&#10;Description automatically generated with medium confidence">
            <a:extLst>
              <a:ext uri="{FF2B5EF4-FFF2-40B4-BE49-F238E27FC236}">
                <a16:creationId xmlns:a16="http://schemas.microsoft.com/office/drawing/2014/main" id="{54B1FAF4-1539-212F-D881-50032BA1F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681" y="3250913"/>
            <a:ext cx="2456693" cy="640081"/>
          </a:xfrm>
          <a:prstGeom prst="rect">
            <a:avLst/>
          </a:prstGeom>
        </p:spPr>
      </p:pic>
      <p:pic>
        <p:nvPicPr>
          <p:cNvPr id="11" name="Picture 10" descr="A picture containing ground, outdoor, vehicle, land vehicle&#10;&#10;Description automatically generated">
            <a:extLst>
              <a:ext uri="{FF2B5EF4-FFF2-40B4-BE49-F238E27FC236}">
                <a16:creationId xmlns:a16="http://schemas.microsoft.com/office/drawing/2014/main" id="{63B91F0A-45C0-F5D6-FBAB-503E1DE39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223" y="1057539"/>
            <a:ext cx="3550889" cy="1840544"/>
          </a:xfrm>
          <a:prstGeom prst="rect">
            <a:avLst/>
          </a:prstGeom>
        </p:spPr>
      </p:pic>
    </p:spTree>
    <p:extLst>
      <p:ext uri="{BB962C8B-B14F-4D97-AF65-F5344CB8AC3E}">
        <p14:creationId xmlns:p14="http://schemas.microsoft.com/office/powerpoint/2010/main" val="207947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B7BC-039B-963F-4888-2A4731B5BA81}"/>
              </a:ext>
            </a:extLst>
          </p:cNvPr>
          <p:cNvSpPr>
            <a:spLocks noGrp="1"/>
          </p:cNvSpPr>
          <p:nvPr>
            <p:ph type="title"/>
          </p:nvPr>
        </p:nvSpPr>
        <p:spPr>
          <a:xfrm>
            <a:off x="634000" y="484632"/>
            <a:ext cx="7495874" cy="1609344"/>
          </a:xfrm>
        </p:spPr>
        <p:txBody>
          <a:bodyPr>
            <a:normAutofit/>
          </a:bodyPr>
          <a:lstStyle/>
          <a:p>
            <a:r>
              <a:rPr lang="en-US" dirty="0"/>
              <a:t>EXCAVATION DAY</a:t>
            </a:r>
            <a:br>
              <a:rPr lang="en-US"/>
            </a:br>
            <a:endParaRPr lang="en-US"/>
          </a:p>
        </p:txBody>
      </p:sp>
      <p:sp>
        <p:nvSpPr>
          <p:cNvPr id="3" name="Content Placeholder 2">
            <a:extLst>
              <a:ext uri="{FF2B5EF4-FFF2-40B4-BE49-F238E27FC236}">
                <a16:creationId xmlns:a16="http://schemas.microsoft.com/office/drawing/2014/main" id="{682A27A2-1047-F13B-1EAF-981F2BF50CE6}"/>
              </a:ext>
            </a:extLst>
          </p:cNvPr>
          <p:cNvSpPr>
            <a:spLocks noGrp="1"/>
          </p:cNvSpPr>
          <p:nvPr>
            <p:ph idx="1"/>
          </p:nvPr>
        </p:nvSpPr>
        <p:spPr>
          <a:xfrm>
            <a:off x="634000" y="2121408"/>
            <a:ext cx="7495874" cy="4050792"/>
          </a:xfrm>
        </p:spPr>
        <p:txBody>
          <a:bodyPr>
            <a:normAutofit/>
          </a:bodyPr>
          <a:lstStyle/>
          <a:p>
            <a:r>
              <a:rPr lang="en-US" sz="1900" dirty="0"/>
              <a:t>BEFORE ANY EXCAVATION IS STARTED WALK THE SITE TO VERIFY ALL MARKED LINES IN THE AREA</a:t>
            </a:r>
          </a:p>
          <a:p>
            <a:r>
              <a:rPr lang="en-US" sz="1900" dirty="0"/>
              <a:t>LOOK AROUND FOR ANY UNKNOWN AND UNMARKED LINES</a:t>
            </a:r>
          </a:p>
          <a:p>
            <a:r>
              <a:rPr lang="en-US" sz="1900" dirty="0"/>
              <a:t>LOOK FOR HARD MARKERS, VENT RISERS, GROUND SCARRING, OLD MARKINGS.</a:t>
            </a:r>
          </a:p>
          <a:p>
            <a:r>
              <a:rPr lang="en-US" sz="1900" dirty="0"/>
              <a:t>RESPECT AND REPLACE THE MARKINGS PROVIDED BY THE UTILITY COMNPANY. THESE MARKINGS ARE YOUR GUIDE FOR THE DURATION OF THE PROJECT</a:t>
            </a:r>
          </a:p>
          <a:p>
            <a:r>
              <a:rPr lang="en-US" sz="1900" dirty="0"/>
              <a:t>IT IS THE RESPONSIBILITY OF THE PERSON DIGGING TO AVOID HITTING MARKED LINES</a:t>
            </a:r>
          </a:p>
          <a:p>
            <a:r>
              <a:rPr lang="en-US" sz="1900" dirty="0"/>
              <a:t>CALL 811 FOR AN UPDATE REMARK IF MARKINGS ARE NO LONGER VISIBLE</a:t>
            </a:r>
          </a:p>
        </p:txBody>
      </p:sp>
      <p:pic>
        <p:nvPicPr>
          <p:cNvPr id="9" name="Picture 8" descr="Red arrows drawn on the ground&#10;&#10;Description automatically generated with medium confidence">
            <a:extLst>
              <a:ext uri="{FF2B5EF4-FFF2-40B4-BE49-F238E27FC236}">
                <a16:creationId xmlns:a16="http://schemas.microsoft.com/office/drawing/2014/main" id="{478AF399-0DC0-23AA-A72D-FDD89EB2CC1A}"/>
              </a:ext>
            </a:extLst>
          </p:cNvPr>
          <p:cNvPicPr>
            <a:picLocks noChangeAspect="1"/>
          </p:cNvPicPr>
          <p:nvPr/>
        </p:nvPicPr>
        <p:blipFill rotWithShape="1">
          <a:blip r:embed="rId2">
            <a:extLst>
              <a:ext uri="{28A0092B-C50C-407E-A947-70E740481C1C}">
                <a14:useLocalDpi xmlns:a14="http://schemas.microsoft.com/office/drawing/2010/main" val="0"/>
              </a:ext>
            </a:extLst>
          </a:blip>
          <a:srcRect l="25474" r="18296" b="2"/>
          <a:stretch/>
        </p:blipFill>
        <p:spPr>
          <a:xfrm>
            <a:off x="8598694" y="3143881"/>
            <a:ext cx="3112997" cy="2605194"/>
          </a:xfrm>
          <a:prstGeom prst="rect">
            <a:avLst/>
          </a:prstGeom>
        </p:spPr>
      </p:pic>
      <p:pic>
        <p:nvPicPr>
          <p:cNvPr id="5" name="Picture 4" descr="A picture containing text, screenshot, plant, grass&#10;&#10;Description automatically generated">
            <a:extLst>
              <a:ext uri="{FF2B5EF4-FFF2-40B4-BE49-F238E27FC236}">
                <a16:creationId xmlns:a16="http://schemas.microsoft.com/office/drawing/2014/main" id="{5C9EEDA0-0D05-8932-3F92-67FD86332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520" y="167084"/>
            <a:ext cx="4326807" cy="2244439"/>
          </a:xfrm>
          <a:prstGeom prst="rect">
            <a:avLst/>
          </a:prstGeom>
        </p:spPr>
      </p:pic>
    </p:spTree>
    <p:extLst>
      <p:ext uri="{BB962C8B-B14F-4D97-AF65-F5344CB8AC3E}">
        <p14:creationId xmlns:p14="http://schemas.microsoft.com/office/powerpoint/2010/main" val="356440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402D-212A-2CBD-BA89-B77F05082408}"/>
              </a:ext>
            </a:extLst>
          </p:cNvPr>
          <p:cNvSpPr>
            <a:spLocks noGrp="1"/>
          </p:cNvSpPr>
          <p:nvPr>
            <p:ph type="title"/>
          </p:nvPr>
        </p:nvSpPr>
        <p:spPr>
          <a:xfrm>
            <a:off x="1069848" y="484632"/>
            <a:ext cx="10058400" cy="1609344"/>
          </a:xfrm>
        </p:spPr>
        <p:txBody>
          <a:bodyPr>
            <a:normAutofit/>
          </a:bodyPr>
          <a:lstStyle/>
          <a:p>
            <a:r>
              <a:rPr lang="en-US"/>
              <a:t>IMPORTANT THINGS TO KNOW</a:t>
            </a:r>
            <a:endParaRPr lang="en-US" dirty="0"/>
          </a:p>
        </p:txBody>
      </p:sp>
      <p:sp>
        <p:nvSpPr>
          <p:cNvPr id="3" name="Content Placeholder 2">
            <a:extLst>
              <a:ext uri="{FF2B5EF4-FFF2-40B4-BE49-F238E27FC236}">
                <a16:creationId xmlns:a16="http://schemas.microsoft.com/office/drawing/2014/main" id="{8BF31A1F-A467-1BAB-50C8-3194C2E4CB27}"/>
              </a:ext>
            </a:extLst>
          </p:cNvPr>
          <p:cNvSpPr>
            <a:spLocks noGrp="1"/>
          </p:cNvSpPr>
          <p:nvPr>
            <p:ph idx="1"/>
          </p:nvPr>
        </p:nvSpPr>
        <p:spPr>
          <a:xfrm>
            <a:off x="1069848" y="2121408"/>
            <a:ext cx="4773168" cy="4050792"/>
          </a:xfrm>
        </p:spPr>
        <p:txBody>
          <a:bodyPr>
            <a:normAutofit/>
          </a:bodyPr>
          <a:lstStyle/>
          <a:p>
            <a:r>
              <a:rPr lang="en-US" sz="1400" dirty="0"/>
              <a:t>LOCATE TICKETS ARE VALID FOR 14 BUSINESS DAYS, EXCLUDING WEEKENDS AND HOLIDAYS</a:t>
            </a:r>
          </a:p>
          <a:p>
            <a:r>
              <a:rPr lang="en-US" sz="1400" dirty="0"/>
              <a:t>THE DAY YOU CALL THE TICKET IN IS DAY 1 OF THE 14 DAYS</a:t>
            </a:r>
          </a:p>
          <a:p>
            <a:r>
              <a:rPr lang="en-US" sz="1400" dirty="0"/>
              <a:t>UPDATE YOUR TICKET NO LATER THEN DAY12 TO STAY ACTIVE OR WHEN THE MARKINGS ARE NO LONGER VISIBLE</a:t>
            </a:r>
          </a:p>
          <a:p>
            <a:r>
              <a:rPr lang="en-US" sz="1400" dirty="0"/>
              <a:t>DO NOT DIG WITHIN THE TOLERANCE ZONE WHICH IS 18” ON EACH SIDE OF THE MARKED LINE, PLUS THE DIAMETER OF THE LINE</a:t>
            </a:r>
          </a:p>
          <a:p>
            <a:r>
              <a:rPr lang="en-US" sz="1400" dirty="0"/>
              <a:t>ALWAYS VERIFY DEPTH AND DIRECTION PRIOR TO DIGGING AROUND BURIED UTILITIES</a:t>
            </a:r>
          </a:p>
          <a:p>
            <a:r>
              <a:rPr lang="en-US" sz="1400" dirty="0"/>
              <a:t>REFER TO CHAPTER 251UNDERGROUND PREVENTION SAFETY ACT &amp; CHAPTER 18 TEXAS ADMINISTRACTIVE CODE PER RAILROAD COMMISION</a:t>
            </a:r>
          </a:p>
        </p:txBody>
      </p:sp>
      <p:pic>
        <p:nvPicPr>
          <p:cNvPr id="6" name="Picture 5" descr="A picture containing text, font, design&#10;&#10;Description automatically generated">
            <a:extLst>
              <a:ext uri="{FF2B5EF4-FFF2-40B4-BE49-F238E27FC236}">
                <a16:creationId xmlns:a16="http://schemas.microsoft.com/office/drawing/2014/main" id="{4A600805-C922-BADD-39E6-17076FE0B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526" y="2033451"/>
            <a:ext cx="4039761" cy="3029821"/>
          </a:xfrm>
          <a:prstGeom prst="rect">
            <a:avLst/>
          </a:prstGeom>
        </p:spPr>
      </p:pic>
      <p:pic>
        <p:nvPicPr>
          <p:cNvPr id="15" name="Picture 14" descr="A yellow sign with red letters&#10;&#10;Description automatically generated with medium confidence">
            <a:extLst>
              <a:ext uri="{FF2B5EF4-FFF2-40B4-BE49-F238E27FC236}">
                <a16:creationId xmlns:a16="http://schemas.microsoft.com/office/drawing/2014/main" id="{07E58151-2008-F9C0-AC3F-2E11A8918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596" y="6053327"/>
            <a:ext cx="2456693" cy="640081"/>
          </a:xfrm>
          <a:prstGeom prst="rect">
            <a:avLst/>
          </a:prstGeom>
        </p:spPr>
      </p:pic>
    </p:spTree>
    <p:extLst>
      <p:ext uri="{BB962C8B-B14F-4D97-AF65-F5344CB8AC3E}">
        <p14:creationId xmlns:p14="http://schemas.microsoft.com/office/powerpoint/2010/main" val="211184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830760-26BB-4DF9-938D-77E5D34C8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Freeform: Shape 15">
            <a:extLst>
              <a:ext uri="{FF2B5EF4-FFF2-40B4-BE49-F238E27FC236}">
                <a16:creationId xmlns:a16="http://schemas.microsoft.com/office/drawing/2014/main" id="{F12B191D-14E0-48C6-9541-2DC3B7D19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2035" y="0"/>
            <a:ext cx="4329965" cy="3793338"/>
          </a:xfrm>
          <a:custGeom>
            <a:avLst/>
            <a:gdLst>
              <a:gd name="connsiteX0" fmla="*/ 620085 w 4329965"/>
              <a:gd name="connsiteY0" fmla="*/ 0 h 3793338"/>
              <a:gd name="connsiteX1" fmla="*/ 4329965 w 4329965"/>
              <a:gd name="connsiteY1" fmla="*/ 0 h 3793338"/>
              <a:gd name="connsiteX2" fmla="*/ 4329965 w 4329965"/>
              <a:gd name="connsiteY2" fmla="*/ 2733720 h 3793338"/>
              <a:gd name="connsiteX3" fmla="*/ 4251051 w 4329965"/>
              <a:gd name="connsiteY3" fmla="*/ 2820548 h 3793338"/>
              <a:gd name="connsiteX4" fmla="*/ 2611921 w 4329965"/>
              <a:gd name="connsiteY4" fmla="*/ 3499497 h 3793338"/>
              <a:gd name="connsiteX5" fmla="*/ 293841 w 4329965"/>
              <a:gd name="connsiteY5" fmla="*/ 1181418 h 3793338"/>
              <a:gd name="connsiteX6" fmla="*/ 573621 w 4329965"/>
              <a:gd name="connsiteY6" fmla="*/ 76483 h 3793338"/>
              <a:gd name="connsiteX7" fmla="*/ 284617 w 4329965"/>
              <a:gd name="connsiteY7" fmla="*/ 0 h 3793338"/>
              <a:gd name="connsiteX8" fmla="*/ 543760 w 4329965"/>
              <a:gd name="connsiteY8" fmla="*/ 0 h 3793338"/>
              <a:gd name="connsiteX9" fmla="*/ 516204 w 4329965"/>
              <a:gd name="connsiteY9" fmla="*/ 45359 h 3793338"/>
              <a:gd name="connsiteX10" fmla="*/ 228543 w 4329965"/>
              <a:gd name="connsiteY10" fmla="*/ 1181418 h 3793338"/>
              <a:gd name="connsiteX11" fmla="*/ 2611921 w 4329965"/>
              <a:gd name="connsiteY11" fmla="*/ 3564795 h 3793338"/>
              <a:gd name="connsiteX12" fmla="*/ 4297223 w 4329965"/>
              <a:gd name="connsiteY12" fmla="*/ 2866720 h 3793338"/>
              <a:gd name="connsiteX13" fmla="*/ 4329965 w 4329965"/>
              <a:gd name="connsiteY13" fmla="*/ 2830694 h 3793338"/>
              <a:gd name="connsiteX14" fmla="*/ 4329965 w 4329965"/>
              <a:gd name="connsiteY14" fmla="*/ 3145443 h 3793338"/>
              <a:gd name="connsiteX15" fmla="*/ 4273345 w 4329965"/>
              <a:gd name="connsiteY15" fmla="*/ 3196903 h 3793338"/>
              <a:gd name="connsiteX16" fmla="*/ 2611921 w 4329965"/>
              <a:gd name="connsiteY16" fmla="*/ 3793338 h 3793338"/>
              <a:gd name="connsiteX17" fmla="*/ 0 w 4329965"/>
              <a:gd name="connsiteY17" fmla="*/ 1181418 h 3793338"/>
              <a:gd name="connsiteX18" fmla="*/ 205258 w 4329965"/>
              <a:gd name="connsiteY18" fmla="*/ 164740 h 379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Freeform: Shape 17">
            <a:extLst>
              <a:ext uri="{FF2B5EF4-FFF2-40B4-BE49-F238E27FC236}">
                <a16:creationId xmlns:a16="http://schemas.microsoft.com/office/drawing/2014/main" id="{575806C2-AB07-4F56-936F-6EA1070F7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762" y="2646306"/>
            <a:ext cx="3197072" cy="319707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2AC89194-656D-F7C5-F733-50E9EB139CF4}"/>
              </a:ext>
            </a:extLst>
          </p:cNvPr>
          <p:cNvSpPr>
            <a:spLocks noGrp="1"/>
          </p:cNvSpPr>
          <p:nvPr>
            <p:ph type="title"/>
          </p:nvPr>
        </p:nvSpPr>
        <p:spPr>
          <a:xfrm>
            <a:off x="801098" y="804335"/>
            <a:ext cx="5712824" cy="1917518"/>
          </a:xfrm>
        </p:spPr>
        <p:txBody>
          <a:bodyPr>
            <a:normAutofit/>
          </a:bodyPr>
          <a:lstStyle/>
          <a:p>
            <a:r>
              <a:rPr lang="en-US" dirty="0"/>
              <a:t>IMPORTANT THINGS TO KNOW</a:t>
            </a:r>
          </a:p>
        </p:txBody>
      </p:sp>
      <p:pic>
        <p:nvPicPr>
          <p:cNvPr id="9" name="Picture 8" descr="A yellow sign with red letters&#10;&#10;Description automatically generated with medium confidence">
            <a:extLst>
              <a:ext uri="{FF2B5EF4-FFF2-40B4-BE49-F238E27FC236}">
                <a16:creationId xmlns:a16="http://schemas.microsoft.com/office/drawing/2014/main" id="{6B0E12B9-A46E-8F3D-D484-23D4EC74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817" y="1114472"/>
            <a:ext cx="2836950" cy="737608"/>
          </a:xfrm>
          <a:prstGeom prst="rect">
            <a:avLst/>
          </a:prstGeom>
        </p:spPr>
      </p:pic>
      <p:sp>
        <p:nvSpPr>
          <p:cNvPr id="3" name="Content Placeholder 2">
            <a:extLst>
              <a:ext uri="{FF2B5EF4-FFF2-40B4-BE49-F238E27FC236}">
                <a16:creationId xmlns:a16="http://schemas.microsoft.com/office/drawing/2014/main" id="{9C504953-3846-C0A2-0A72-7BDB9898284C}"/>
              </a:ext>
            </a:extLst>
          </p:cNvPr>
          <p:cNvSpPr>
            <a:spLocks noGrp="1"/>
          </p:cNvSpPr>
          <p:nvPr>
            <p:ph idx="1"/>
          </p:nvPr>
        </p:nvSpPr>
        <p:spPr>
          <a:xfrm>
            <a:off x="805543" y="2871982"/>
            <a:ext cx="4558309" cy="3181684"/>
          </a:xfrm>
        </p:spPr>
        <p:txBody>
          <a:bodyPr anchor="t">
            <a:normAutofit/>
          </a:bodyPr>
          <a:lstStyle/>
          <a:p>
            <a:r>
              <a:rPr lang="en-US" sz="1800" dirty="0"/>
              <a:t>A COPY OF THE ONE CALL TICKET IS REQUIRED TO BE ON SITE WITH THE EXCAVATOR</a:t>
            </a:r>
          </a:p>
          <a:p>
            <a:r>
              <a:rPr lang="en-US" sz="1800" dirty="0"/>
              <a:t>ALL LINE STRIKES SHOULD BE REPORTED TO THE RRC WITHIN 10 DAYS OF THE INCIDENT, AND AN EMERGENCY ONE CALL SHOULD BE MADE </a:t>
            </a:r>
          </a:p>
          <a:p>
            <a:r>
              <a:rPr lang="en-US" sz="1800" dirty="0"/>
              <a:t>EVERY EXCAVATOR IS REQUIRED TO HAVE THEIR OWN ONE CALL TICKET. NO PIGGY BACKING IS ALLOWED</a:t>
            </a:r>
          </a:p>
          <a:p>
            <a:endParaRPr lang="en-US" sz="1800" dirty="0"/>
          </a:p>
        </p:txBody>
      </p:sp>
      <p:grpSp>
        <p:nvGrpSpPr>
          <p:cNvPr id="20" name="Group 19">
            <a:extLst>
              <a:ext uri="{FF2B5EF4-FFF2-40B4-BE49-F238E27FC236}">
                <a16:creationId xmlns:a16="http://schemas.microsoft.com/office/drawing/2014/main" id="{C69923DF-00DF-45A6-86A0-5AD7FE49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42428" y="6229681"/>
            <a:ext cx="457200" cy="457200"/>
            <a:chOff x="11361456" y="6195813"/>
            <a:chExt cx="548640" cy="548640"/>
          </a:xfrm>
        </p:grpSpPr>
        <p:sp>
          <p:nvSpPr>
            <p:cNvPr id="21" name="Oval 20">
              <a:extLst>
                <a:ext uri="{FF2B5EF4-FFF2-40B4-BE49-F238E27FC236}">
                  <a16:creationId xmlns:a16="http://schemas.microsoft.com/office/drawing/2014/main" id="{32CF2C9B-5727-4B1C-9BEF-9E7BB40FB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2" name="Oval 21">
              <a:extLst>
                <a:ext uri="{FF2B5EF4-FFF2-40B4-BE49-F238E27FC236}">
                  <a16:creationId xmlns:a16="http://schemas.microsoft.com/office/drawing/2014/main" id="{7E8D297F-5AA5-452D-BA3A-F410FA845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4" name="Freeform: Shape 23">
            <a:extLst>
              <a:ext uri="{FF2B5EF4-FFF2-40B4-BE49-F238E27FC236}">
                <a16:creationId xmlns:a16="http://schemas.microsoft.com/office/drawing/2014/main" id="{D55F217F-C24D-4846-B638-491EF6D27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850" y="3931475"/>
            <a:ext cx="3416150" cy="2926525"/>
          </a:xfrm>
          <a:custGeom>
            <a:avLst/>
            <a:gdLst>
              <a:gd name="connsiteX0" fmla="*/ 2001856 w 3416150"/>
              <a:gd name="connsiteY0" fmla="*/ 225209 h 2926525"/>
              <a:gd name="connsiteX1" fmla="*/ 3372804 w 3416150"/>
              <a:gd name="connsiteY1" fmla="*/ 871744 h 2926525"/>
              <a:gd name="connsiteX2" fmla="*/ 3416150 w 3416150"/>
              <a:gd name="connsiteY2" fmla="*/ 929710 h 2926525"/>
              <a:gd name="connsiteX3" fmla="*/ 3416150 w 3416150"/>
              <a:gd name="connsiteY3" fmla="*/ 2926525 h 2926525"/>
              <a:gd name="connsiteX4" fmla="*/ 486913 w 3416150"/>
              <a:gd name="connsiteY4" fmla="*/ 2926525 h 2926525"/>
              <a:gd name="connsiteX5" fmla="*/ 439641 w 3416150"/>
              <a:gd name="connsiteY5" fmla="*/ 2848713 h 2926525"/>
              <a:gd name="connsiteX6" fmla="*/ 225209 w 3416150"/>
              <a:gd name="connsiteY6" fmla="*/ 2001857 h 2926525"/>
              <a:gd name="connsiteX7" fmla="*/ 2001856 w 3416150"/>
              <a:gd name="connsiteY7" fmla="*/ 225209 h 2926525"/>
              <a:gd name="connsiteX8" fmla="*/ 2001856 w 3416150"/>
              <a:gd name="connsiteY8" fmla="*/ 0 h 2926525"/>
              <a:gd name="connsiteX9" fmla="*/ 3275223 w 3416150"/>
              <a:gd name="connsiteY9" fmla="*/ 457127 h 2926525"/>
              <a:gd name="connsiteX10" fmla="*/ 3416150 w 3416150"/>
              <a:gd name="connsiteY10" fmla="*/ 585210 h 2926525"/>
              <a:gd name="connsiteX11" fmla="*/ 3416150 w 3416150"/>
              <a:gd name="connsiteY11" fmla="*/ 846232 h 2926525"/>
              <a:gd name="connsiteX12" fmla="*/ 3411422 w 3416150"/>
              <a:gd name="connsiteY12" fmla="*/ 839910 h 2926525"/>
              <a:gd name="connsiteX13" fmla="*/ 2001856 w 3416150"/>
              <a:gd name="connsiteY13" fmla="*/ 175163 h 2926525"/>
              <a:gd name="connsiteX14" fmla="*/ 175162 w 3416150"/>
              <a:gd name="connsiteY14" fmla="*/ 2001857 h 2926525"/>
              <a:gd name="connsiteX15" fmla="*/ 395634 w 3416150"/>
              <a:gd name="connsiteY15" fmla="*/ 2872568 h 2926525"/>
              <a:gd name="connsiteX16" fmla="*/ 428414 w 3416150"/>
              <a:gd name="connsiteY16" fmla="*/ 2926525 h 2926525"/>
              <a:gd name="connsiteX17" fmla="*/ 227385 w 3416150"/>
              <a:gd name="connsiteY17" fmla="*/ 2926525 h 2926525"/>
              <a:gd name="connsiteX18" fmla="*/ 157316 w 3416150"/>
              <a:gd name="connsiteY18" fmla="*/ 2781070 h 2926525"/>
              <a:gd name="connsiteX19" fmla="*/ 0 w 3416150"/>
              <a:gd name="connsiteY19" fmla="*/ 2001857 h 2926525"/>
              <a:gd name="connsiteX20" fmla="*/ 2001856 w 3416150"/>
              <a:gd name="connsiteY20" fmla="*/ 0 h 29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7" name="Picture 6" descr="A silhouette of a construction site with a city in the background&#10;&#10;Description automatically generated with low confidence">
            <a:extLst>
              <a:ext uri="{FF2B5EF4-FFF2-40B4-BE49-F238E27FC236}">
                <a16:creationId xmlns:a16="http://schemas.microsoft.com/office/drawing/2014/main" id="{BAB83C14-00F5-1451-BB8B-5D45D13B6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1456" y="5195094"/>
            <a:ext cx="2600170" cy="1462595"/>
          </a:xfrm>
          <a:prstGeom prst="rect">
            <a:avLst/>
          </a:prstGeom>
        </p:spPr>
      </p:pic>
      <p:pic>
        <p:nvPicPr>
          <p:cNvPr id="11" name="Picture 10" descr="A picture containing graphics, graphic design, font, logo&#10;&#10;Description automatically generated">
            <a:extLst>
              <a:ext uri="{FF2B5EF4-FFF2-40B4-BE49-F238E27FC236}">
                <a16:creationId xmlns:a16="http://schemas.microsoft.com/office/drawing/2014/main" id="{8BB47C48-0EE0-5000-A74C-3A12F91FB4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125" y="3526188"/>
            <a:ext cx="1570346" cy="1570346"/>
          </a:xfrm>
          <a:prstGeom prst="rect">
            <a:avLst/>
          </a:prstGeom>
        </p:spPr>
      </p:pic>
    </p:spTree>
    <p:extLst>
      <p:ext uri="{BB962C8B-B14F-4D97-AF65-F5344CB8AC3E}">
        <p14:creationId xmlns:p14="http://schemas.microsoft.com/office/powerpoint/2010/main" val="274190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2F9C38-42FE-1EE5-F624-DD31D29FA04E}"/>
              </a:ext>
            </a:extLst>
          </p:cNvPr>
          <p:cNvSpPr>
            <a:spLocks noGrp="1"/>
          </p:cNvSpPr>
          <p:nvPr>
            <p:ph type="title"/>
          </p:nvPr>
        </p:nvSpPr>
        <p:spPr>
          <a:xfrm>
            <a:off x="1069848" y="484632"/>
            <a:ext cx="10058400" cy="1609344"/>
          </a:xfrm>
        </p:spPr>
        <p:txBody>
          <a:bodyPr>
            <a:normAutofit/>
          </a:bodyPr>
          <a:lstStyle/>
          <a:p>
            <a:r>
              <a:rPr lang="en-US" dirty="0"/>
              <a:t>Pioneer line crossing procedures</a:t>
            </a:r>
          </a:p>
        </p:txBody>
      </p:sp>
      <p:sp>
        <p:nvSpPr>
          <p:cNvPr id="3" name="Content Placeholder 2">
            <a:extLst>
              <a:ext uri="{FF2B5EF4-FFF2-40B4-BE49-F238E27FC236}">
                <a16:creationId xmlns:a16="http://schemas.microsoft.com/office/drawing/2014/main" id="{10A20213-DEEA-8448-2144-50B06ED7BD97}"/>
              </a:ext>
            </a:extLst>
          </p:cNvPr>
          <p:cNvSpPr>
            <a:spLocks noGrp="1"/>
          </p:cNvSpPr>
          <p:nvPr>
            <p:ph idx="1"/>
          </p:nvPr>
        </p:nvSpPr>
        <p:spPr>
          <a:xfrm>
            <a:off x="1069848" y="2320412"/>
            <a:ext cx="10058400" cy="3851787"/>
          </a:xfrm>
        </p:spPr>
        <p:txBody>
          <a:bodyPr>
            <a:normAutofit lnSpcReduction="10000"/>
          </a:bodyPr>
          <a:lstStyle/>
          <a:p>
            <a:pPr marL="0" indent="0">
              <a:buNone/>
            </a:pPr>
            <a:r>
              <a:rPr lang="en-US" dirty="0"/>
              <a:t>THERE IS NO MECHANICAL EXCAVATION ALLOWED WITHIN 25 FT OF PIONEER LINES AND ASSETS</a:t>
            </a:r>
          </a:p>
          <a:p>
            <a:pPr marL="0" indent="0">
              <a:buNone/>
            </a:pPr>
            <a:r>
              <a:rPr lang="en-US" dirty="0"/>
              <a:t>EXCAVATOR MUST CALL T&amp;M LINE CROSSING REP 48 HRS IN ADVANCE TO SET UP LINE CROSSINGS &amp; ON-SITE MEETING</a:t>
            </a:r>
          </a:p>
          <a:p>
            <a:pPr marL="0" indent="0">
              <a:buNone/>
            </a:pPr>
            <a:r>
              <a:rPr lang="en-US" dirty="0"/>
              <a:t>EXCAVATOR MUST VERIFY LINES FOR DEPTH AND DIRECTION 3’X3’X3’</a:t>
            </a:r>
          </a:p>
          <a:p>
            <a:pPr marL="0" indent="0">
              <a:buNone/>
            </a:pPr>
            <a:r>
              <a:rPr lang="en-US" dirty="0"/>
              <a:t>NO DIGGING WITHIN THE TOLERANCE ZONE OF THE LINES AT ALL</a:t>
            </a:r>
          </a:p>
          <a:p>
            <a:pPr marL="0" indent="0">
              <a:buNone/>
            </a:pPr>
            <a:r>
              <a:rPr lang="en-US" dirty="0"/>
              <a:t>LINE CROSSING REP DOES NOT NEED TO BE PRESENT FOR HYDRO EXCAVATION.</a:t>
            </a:r>
          </a:p>
          <a:p>
            <a:pPr marL="0" indent="0">
              <a:buNone/>
            </a:pPr>
            <a:r>
              <a:rPr lang="en-US" dirty="0"/>
              <a:t>LINE CROSSING REP WILL NEED TO BE PRESENT FOR DIG OUT, CROSSING, AND BACKFILL</a:t>
            </a:r>
          </a:p>
          <a:p>
            <a:pPr marL="0" indent="0">
              <a:buNone/>
            </a:pPr>
            <a:r>
              <a:rPr lang="en-US" dirty="0"/>
              <a:t>IF ADITIONAL HELP AND VERIFICATION IS NEEDED A PIONEER REP WILL BE NOTIFIED</a:t>
            </a:r>
          </a:p>
          <a:p>
            <a:pPr marL="0" indent="0">
              <a:buNone/>
            </a:pPr>
            <a:endParaRPr lang="en-US"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861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5" name="Oval 1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1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7" name="Rectangle 2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2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AC34FA-8B04-4B8F-D5A8-B7F4C168B541}"/>
              </a:ext>
            </a:extLst>
          </p:cNvPr>
          <p:cNvSpPr txBox="1"/>
          <p:nvPr/>
        </p:nvSpPr>
        <p:spPr>
          <a:xfrm>
            <a:off x="7690649" y="1273182"/>
            <a:ext cx="3930939" cy="4138019"/>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7200" cap="all" dirty="0">
                <a:blipFill dpi="0" rotWithShape="1">
                  <a:blip r:embed="rId4"/>
                  <a:srcRect/>
                  <a:tile tx="6350" ty="-127000" sx="65000" sy="64000" flip="none" algn="tl"/>
                </a:blipFill>
                <a:latin typeface="+mj-lt"/>
                <a:ea typeface="+mj-ea"/>
                <a:cs typeface="+mj-cs"/>
              </a:rPr>
              <a:t>CONTACT US!</a:t>
            </a:r>
          </a:p>
        </p:txBody>
      </p:sp>
      <p:sp>
        <p:nvSpPr>
          <p:cNvPr id="27" name="Rectangle 2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A qr code with a star in the middle&#10;&#10;Description automatically generated with low confidence">
            <a:extLst>
              <a:ext uri="{FF2B5EF4-FFF2-40B4-BE49-F238E27FC236}">
                <a16:creationId xmlns:a16="http://schemas.microsoft.com/office/drawing/2014/main" id="{B0AF899C-E64F-C489-4F82-656E6D6D5E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934" y="1388911"/>
            <a:ext cx="4011543" cy="4011543"/>
          </a:xfrm>
          <a:prstGeom prst="rect">
            <a:avLst/>
          </a:prstGeom>
        </p:spPr>
      </p:pic>
    </p:spTree>
    <p:extLst>
      <p:ext uri="{BB962C8B-B14F-4D97-AF65-F5344CB8AC3E}">
        <p14:creationId xmlns:p14="http://schemas.microsoft.com/office/powerpoint/2010/main" val="3735066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159E954BAB8D4F94F30ACE3282FD0A" ma:contentTypeVersion="8" ma:contentTypeDescription="Create a new document." ma:contentTypeScope="" ma:versionID="a642dff1c19ffd23246d7a7661389d8a">
  <xsd:schema xmlns:xsd="http://www.w3.org/2001/XMLSchema" xmlns:xs="http://www.w3.org/2001/XMLSchema" xmlns:p="http://schemas.microsoft.com/office/2006/metadata/properties" xmlns:ns3="47fec852-0adf-4e18-9daa-9b4fd3af7006" targetNamespace="http://schemas.microsoft.com/office/2006/metadata/properties" ma:root="true" ma:fieldsID="ebe3e754b47be27d5280df33ae454153" ns3:_="">
    <xsd:import namespace="47fec852-0adf-4e18-9daa-9b4fd3af70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ec852-0adf-4e18-9daa-9b4fd3af7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CE3E5C-9015-48D5-8B43-F5410AD6BA96}">
  <ds:schemaRefs>
    <ds:schemaRef ds:uri="http://schemas.microsoft.com/sharepoint/v3/contenttype/forms"/>
  </ds:schemaRefs>
</ds:datastoreItem>
</file>

<file path=customXml/itemProps2.xml><?xml version="1.0" encoding="utf-8"?>
<ds:datastoreItem xmlns:ds="http://schemas.openxmlformats.org/officeDocument/2006/customXml" ds:itemID="{873ECE4B-AC30-4994-8995-2AAC6A396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ec852-0adf-4e18-9daa-9b4fd3af7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B45B9C-A20D-47FB-9160-E50AEEAC1C06}">
  <ds:schemaRefs>
    <ds:schemaRef ds:uri="http://purl.org/dc/dcmitype/"/>
    <ds:schemaRef ds:uri="47fec852-0adf-4e18-9daa-9b4fd3af7006"/>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Wood Type</Template>
  <TotalTime>307</TotalTime>
  <Words>665</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Rockwell</vt:lpstr>
      <vt:lpstr>Rockwell Condensed</vt:lpstr>
      <vt:lpstr>Rockwell Extra Bold</vt:lpstr>
      <vt:lpstr>Wingdings</vt:lpstr>
      <vt:lpstr>Wood Type</vt:lpstr>
      <vt:lpstr>Calling a one call ticket &amp; excavator responsibilities</vt:lpstr>
      <vt:lpstr>TYPES OF ONE CALL TICKETS</vt:lpstr>
      <vt:lpstr>STEPS FOR CALLING IN A ONE CALL TICKET</vt:lpstr>
      <vt:lpstr>CONFIRM THE MARKINGS</vt:lpstr>
      <vt:lpstr>EXCAVATION DAY </vt:lpstr>
      <vt:lpstr>IMPORTANT THINGS TO KNOW</vt:lpstr>
      <vt:lpstr>IMPORTANT THINGS TO KNOW</vt:lpstr>
      <vt:lpstr>Pioneer line crossing procedures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Calling a one call ticket &amp; excavator responsibilities</dc:title>
  <dc:creator>Jed Kitzman</dc:creator>
  <cp:lastModifiedBy>Jed Kitzman</cp:lastModifiedBy>
  <cp:revision>4</cp:revision>
  <dcterms:created xsi:type="dcterms:W3CDTF">2023-05-11T11:56:01Z</dcterms:created>
  <dcterms:modified xsi:type="dcterms:W3CDTF">2023-05-25T18:54:25Z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0x01010003159E954BAB8D4F94F30ACE3282FD0A</vt:lpwstr>
  </property>
</Properties>
</file>